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sldIdLst>
    <p:sldId id="257" r:id="rId5"/>
    <p:sldId id="264" r:id="rId6"/>
    <p:sldId id="272" r:id="rId7"/>
    <p:sldId id="273" r:id="rId8"/>
    <p:sldId id="274" r:id="rId9"/>
    <p:sldId id="265" r:id="rId10"/>
    <p:sldId id="262" r:id="rId11"/>
    <p:sldId id="263" r:id="rId12"/>
    <p:sldId id="269" r:id="rId13"/>
    <p:sldId id="266" r:id="rId14"/>
    <p:sldId id="267" r:id="rId15"/>
    <p:sldId id="268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4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4/27/2021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4/27/2021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4/27/2021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4/27/2021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4/27/2021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4/27/2021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Youth Room Refresh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D37BC-BB48-4FD4-A28A-8E2C352EC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TO PICK SOME MAJOR PIECES!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16C940-DBCC-4119-9F57-C950CBDAAB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#2</a:t>
            </a:r>
          </a:p>
        </p:txBody>
      </p:sp>
    </p:spTree>
    <p:extLst>
      <p:ext uri="{BB962C8B-B14F-4D97-AF65-F5344CB8AC3E}">
        <p14:creationId xmlns:p14="http://schemas.microsoft.com/office/powerpoint/2010/main" val="3535945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f I make nothing else I ever pin, I am SO making this!">
            <a:extLst>
              <a:ext uri="{FF2B5EF4-FFF2-40B4-BE49-F238E27FC236}">
                <a16:creationId xmlns:a16="http://schemas.microsoft.com/office/drawing/2014/main" id="{5E9262A9-BEDB-4877-8B92-765CC9E12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2470" cy="414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aster church design">
            <a:extLst>
              <a:ext uri="{FF2B5EF4-FFF2-40B4-BE49-F238E27FC236}">
                <a16:creationId xmlns:a16="http://schemas.microsoft.com/office/drawing/2014/main" id="{F413C816-CA8C-4CC5-8DCF-869A184AD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471" y="-1"/>
            <a:ext cx="4147930" cy="361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et design string art Jesus #church #stage #jesus #backdrop">
            <a:extLst>
              <a:ext uri="{FF2B5EF4-FFF2-40B4-BE49-F238E27FC236}">
                <a16:creationId xmlns:a16="http://schemas.microsoft.com/office/drawing/2014/main" id="{8E6130F5-D02A-4C56-9455-45DDD4584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469" y="3619706"/>
            <a:ext cx="4147930" cy="323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wesome use of shadows &amp; wood.">
            <a:extLst>
              <a:ext uri="{FF2B5EF4-FFF2-40B4-BE49-F238E27FC236}">
                <a16:creationId xmlns:a16="http://schemas.microsoft.com/office/drawing/2014/main" id="{7158CD6B-B6BA-448C-955B-29EF991FD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7930"/>
            <a:ext cx="2862470" cy="271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ecoração classe">
            <a:extLst>
              <a:ext uri="{FF2B5EF4-FFF2-40B4-BE49-F238E27FC236}">
                <a16:creationId xmlns:a16="http://schemas.microsoft.com/office/drawing/2014/main" id="{0D16BCB5-E5E9-44FC-A323-510E9A09F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99" y="2"/>
            <a:ext cx="2557670" cy="345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 ">
            <a:extLst>
              <a:ext uri="{FF2B5EF4-FFF2-40B4-BE49-F238E27FC236}">
                <a16:creationId xmlns:a16="http://schemas.microsoft.com/office/drawing/2014/main" id="{B94C3020-8E00-454C-AE3E-33EDB074F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98" y="3455002"/>
            <a:ext cx="2557670" cy="340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hristmas stage design                                                                                                                                                                                 More">
            <a:extLst>
              <a:ext uri="{FF2B5EF4-FFF2-40B4-BE49-F238E27FC236}">
                <a16:creationId xmlns:a16="http://schemas.microsoft.com/office/drawing/2014/main" id="{FC92FB28-DAEE-4C6C-A453-FCC569F19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8069" y="-979"/>
            <a:ext cx="262393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508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s">
            <a:extLst>
              <a:ext uri="{FF2B5EF4-FFF2-40B4-BE49-F238E27FC236}">
                <a16:creationId xmlns:a16="http://schemas.microsoft.com/office/drawing/2014/main" id="{5357DFC1-FDC4-4AF0-88BB-430010F47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03304" cy="367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 ">
            <a:extLst>
              <a:ext uri="{FF2B5EF4-FFF2-40B4-BE49-F238E27FC236}">
                <a16:creationId xmlns:a16="http://schemas.microsoft.com/office/drawing/2014/main" id="{03A0DCB8-CEAC-4311-9789-E523D81271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39"/>
          <a:stretch/>
        </p:blipFill>
        <p:spPr bwMode="auto">
          <a:xfrm>
            <a:off x="8565873" y="0"/>
            <a:ext cx="3626127" cy="367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 ">
            <a:extLst>
              <a:ext uri="{FF2B5EF4-FFF2-40B4-BE49-F238E27FC236}">
                <a16:creationId xmlns:a16="http://schemas.microsoft.com/office/drawing/2014/main" id="{9313AC8F-133B-4B23-A6F8-948F59BC7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7478"/>
            <a:ext cx="4744278" cy="315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Youth Ministry room polygon wall design. St. John UCC Freeport IL">
            <a:extLst>
              <a:ext uri="{FF2B5EF4-FFF2-40B4-BE49-F238E27FC236}">
                <a16:creationId xmlns:a16="http://schemas.microsoft.com/office/drawing/2014/main" id="{0B3FDF67-57BA-4526-B3BE-813DB554B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278" y="3677478"/>
            <a:ext cx="4253948" cy="319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>
            <a:extLst>
              <a:ext uri="{FF2B5EF4-FFF2-40B4-BE49-F238E27FC236}">
                <a16:creationId xmlns:a16="http://schemas.microsoft.com/office/drawing/2014/main" id="{FF0EDBD9-F698-46D4-BD66-2C49C70F3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226" y="3677478"/>
            <a:ext cx="3193774" cy="319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 ">
            <a:extLst>
              <a:ext uri="{FF2B5EF4-FFF2-40B4-BE49-F238E27FC236}">
                <a16:creationId xmlns:a16="http://schemas.microsoft.com/office/drawing/2014/main" id="{14118C48-E8D1-4C37-B5EF-693498E26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303" y="0"/>
            <a:ext cx="3662569" cy="367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506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1A6D5-C6AF-4364-B391-A649491C6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would you like?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89D6F7-C974-48DF-88FD-C08DBE5C16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#3</a:t>
            </a:r>
          </a:p>
        </p:txBody>
      </p:sp>
    </p:spTree>
    <p:extLst>
      <p:ext uri="{BB962C8B-B14F-4D97-AF65-F5344CB8AC3E}">
        <p14:creationId xmlns:p14="http://schemas.microsoft.com/office/powerpoint/2010/main" val="1462825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83C78-D37B-4C8B-BDB5-5C4AB4E16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Ideas…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32637-9DDB-4FF2-A575-73FE61490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Built in bookshelves</a:t>
            </a:r>
          </a:p>
          <a:p>
            <a:r>
              <a:rPr lang="en-US" sz="3200" dirty="0"/>
              <a:t>Snack bar</a:t>
            </a:r>
          </a:p>
          <a:p>
            <a:r>
              <a:rPr lang="en-US" sz="3200" dirty="0"/>
              <a:t>Game table</a:t>
            </a:r>
          </a:p>
          <a:p>
            <a:r>
              <a:rPr lang="en-US" sz="3200" dirty="0"/>
              <a:t>New TV</a:t>
            </a:r>
          </a:p>
          <a:p>
            <a:r>
              <a:rPr lang="en-US" sz="3200" dirty="0"/>
              <a:t>Chalkboard wall/space</a:t>
            </a:r>
          </a:p>
        </p:txBody>
      </p:sp>
      <p:pic>
        <p:nvPicPr>
          <p:cNvPr id="6146" name="Picture 2" descr="Sponsored Ad - haxTON Popular Game Tables 3 in 1 /5 in 1 Multi-Use Game Table Compact Combination Game Tables Mini Game Ta...">
            <a:extLst>
              <a:ext uri="{FF2B5EF4-FFF2-40B4-BE49-F238E27FC236}">
                <a16:creationId xmlns:a16="http://schemas.microsoft.com/office/drawing/2014/main" id="{D6240EC9-DF2A-487E-8D3C-5F4396863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245" y="401671"/>
            <a:ext cx="3284468" cy="375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 ">
            <a:extLst>
              <a:ext uri="{FF2B5EF4-FFF2-40B4-BE49-F238E27FC236}">
                <a16:creationId xmlns:a16="http://schemas.microsoft.com/office/drawing/2014/main" id="{0B927980-7389-4FA5-A223-05A37546C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478" y="401672"/>
            <a:ext cx="2753967" cy="375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 ">
            <a:extLst>
              <a:ext uri="{FF2B5EF4-FFF2-40B4-BE49-F238E27FC236}">
                <a16:creationId xmlns:a16="http://schemas.microsoft.com/office/drawing/2014/main" id="{72900A8C-E9FB-4F7D-A0F6-0CB01C5D7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578" y="4244275"/>
            <a:ext cx="4361622" cy="214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672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8DFA7-F447-4D83-A4B0-4C4C0A011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 A THEME!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40E7E-097F-4B56-92F5-9D6F79968B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#1</a:t>
            </a:r>
          </a:p>
        </p:txBody>
      </p:sp>
    </p:spTree>
    <p:extLst>
      <p:ext uri="{BB962C8B-B14F-4D97-AF65-F5344CB8AC3E}">
        <p14:creationId xmlns:p14="http://schemas.microsoft.com/office/powerpoint/2010/main" val="614063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7896C-BB44-4023-AD85-42C778FF7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371600"/>
          </a:xfrm>
        </p:spPr>
        <p:txBody>
          <a:bodyPr/>
          <a:lstStyle/>
          <a:p>
            <a:pPr algn="ctr"/>
            <a:r>
              <a:rPr lang="en-US" dirty="0"/>
              <a:t>Option #1—Grey with Pops of Color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9A10EA-E9EB-4E4D-9F91-5500C9757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99" y="4004881"/>
            <a:ext cx="3361499" cy="2424500"/>
          </a:xfrm>
          <a:prstGeom prst="rect">
            <a:avLst/>
          </a:prstGeom>
        </p:spPr>
      </p:pic>
      <p:pic>
        <p:nvPicPr>
          <p:cNvPr id="7172" name="Picture 4" descr="Pin on Inside Spaces">
            <a:extLst>
              <a:ext uri="{FF2B5EF4-FFF2-40B4-BE49-F238E27FC236}">
                <a16:creationId xmlns:a16="http://schemas.microsoft.com/office/drawing/2014/main" id="{F97EF228-4783-44A5-B860-3F4A57722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092" y="1099281"/>
            <a:ext cx="3361499" cy="494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tween or teen chair ideas">
            <a:extLst>
              <a:ext uri="{FF2B5EF4-FFF2-40B4-BE49-F238E27FC236}">
                <a16:creationId xmlns:a16="http://schemas.microsoft.com/office/drawing/2014/main" id="{84CB1831-2B9B-4D17-BD85-684764FDE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085" y="1080051"/>
            <a:ext cx="3361499" cy="494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EF7B70-8225-4960-B0F8-CFB225FA9F6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294" b="4770"/>
          <a:stretch/>
        </p:blipFill>
        <p:spPr>
          <a:xfrm>
            <a:off x="542099" y="1080051"/>
            <a:ext cx="3361499" cy="271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37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7896C-BB44-4023-AD85-42C778FF7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371600"/>
          </a:xfrm>
        </p:spPr>
        <p:txBody>
          <a:bodyPr/>
          <a:lstStyle/>
          <a:p>
            <a:pPr algn="ctr"/>
            <a:r>
              <a:rPr lang="en-US" dirty="0"/>
              <a:t>Option #2—Coffee Shop Feel</a:t>
            </a:r>
          </a:p>
        </p:txBody>
      </p:sp>
      <p:pic>
        <p:nvPicPr>
          <p:cNvPr id="8194" name="Picture 2" descr=" ">
            <a:extLst>
              <a:ext uri="{FF2B5EF4-FFF2-40B4-BE49-F238E27FC236}">
                <a16:creationId xmlns:a16="http://schemas.microsoft.com/office/drawing/2014/main" id="{5E5002A6-FF39-47E4-8F13-105AD1C0B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49" y="1171159"/>
            <a:ext cx="3559866" cy="492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pallet art">
            <a:extLst>
              <a:ext uri="{FF2B5EF4-FFF2-40B4-BE49-F238E27FC236}">
                <a16:creationId xmlns:a16="http://schemas.microsoft.com/office/drawing/2014/main" id="{DA31054B-5141-4A53-8F52-BE7DCE7AD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956" y="1171160"/>
            <a:ext cx="3193773" cy="492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aribou Coffee - Restaurants | Parla Design">
            <a:extLst>
              <a:ext uri="{FF2B5EF4-FFF2-40B4-BE49-F238E27FC236}">
                <a16:creationId xmlns:a16="http://schemas.microsoft.com/office/drawing/2014/main" id="{CCCCD4E3-9893-4F86-AF5B-73B0710D2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670" y="1437031"/>
            <a:ext cx="3944181" cy="398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348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7896C-BB44-4023-AD85-42C778FF7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4885"/>
            <a:ext cx="10058400" cy="1371600"/>
          </a:xfrm>
        </p:spPr>
        <p:txBody>
          <a:bodyPr/>
          <a:lstStyle/>
          <a:p>
            <a:pPr algn="ctr"/>
            <a:r>
              <a:rPr lang="en-US" dirty="0"/>
              <a:t>Option #3—Clean Country Vibes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AB6A23CF-E149-4191-A54E-A1FFF3893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39" y="1526485"/>
            <a:ext cx="5362575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hristmas stage design                                                                                                                                                                                 More">
            <a:extLst>
              <a:ext uri="{FF2B5EF4-FFF2-40B4-BE49-F238E27FC236}">
                <a16:creationId xmlns:a16="http://schemas.microsoft.com/office/drawing/2014/main" id="{8A4771F7-D34B-4B03-B9DD-7D4DA0FAB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35"/>
          <a:stretch/>
        </p:blipFill>
        <p:spPr bwMode="auto">
          <a:xfrm>
            <a:off x="9077739" y="1526485"/>
            <a:ext cx="2628279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 ">
            <a:extLst>
              <a:ext uri="{FF2B5EF4-FFF2-40B4-BE49-F238E27FC236}">
                <a16:creationId xmlns:a16="http://schemas.microsoft.com/office/drawing/2014/main" id="{7A04A7F5-5825-426B-8010-F4332106B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165" y="2164660"/>
            <a:ext cx="2875722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334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6066F-49D5-48EF-BED6-8CE2905CCC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9102" y="2509874"/>
            <a:ext cx="8933796" cy="2437232"/>
          </a:xfrm>
        </p:spPr>
        <p:txBody>
          <a:bodyPr/>
          <a:lstStyle/>
          <a:p>
            <a:r>
              <a:rPr lang="en-US" dirty="0"/>
              <a:t>HERE’S WHAT WE’RE THINKING…</a:t>
            </a:r>
          </a:p>
        </p:txBody>
      </p:sp>
    </p:spTree>
    <p:extLst>
      <p:ext uri="{BB962C8B-B14F-4D97-AF65-F5344CB8AC3E}">
        <p14:creationId xmlns:p14="http://schemas.microsoft.com/office/powerpoint/2010/main" val="504111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F5D54-9935-4034-91E7-DA698E76C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365" y="642594"/>
            <a:ext cx="10800521" cy="1371600"/>
          </a:xfrm>
        </p:spPr>
        <p:txBody>
          <a:bodyPr/>
          <a:lstStyle/>
          <a:p>
            <a:pPr algn="ctr"/>
            <a:r>
              <a:rPr lang="en-US" dirty="0"/>
              <a:t>Furnishings—Flooring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E49E3E-8BA5-42E0-85D9-96956C4D74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07981" y="1838461"/>
            <a:ext cx="4810125" cy="43338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AF477C-3C2E-4876-AB92-5F943DC6153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473896" y="1838461"/>
            <a:ext cx="4733925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2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5DDF2-15C6-43C9-847F-88BDAB440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02065"/>
            <a:ext cx="10058400" cy="1371600"/>
          </a:xfrm>
        </p:spPr>
        <p:txBody>
          <a:bodyPr/>
          <a:lstStyle/>
          <a:p>
            <a:pPr algn="ctr"/>
            <a:r>
              <a:rPr lang="en-US" dirty="0"/>
              <a:t>Furnishings—Seating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70DBCF3-CAB9-4143-B8E4-047D8CB29E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55"/>
          <a:stretch/>
        </p:blipFill>
        <p:spPr bwMode="auto">
          <a:xfrm>
            <a:off x="356566" y="4177333"/>
            <a:ext cx="2327853" cy="227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7068AF-9F1F-4F12-BC47-A8C54655EE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589"/>
          <a:stretch/>
        </p:blipFill>
        <p:spPr>
          <a:xfrm>
            <a:off x="8613913" y="4052290"/>
            <a:ext cx="3221520" cy="24003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C8AFBC-12C5-4594-A867-821B9F496D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0242" y="1416281"/>
            <a:ext cx="2905192" cy="24661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88D4EC-C006-4DFC-A154-A3C1EEF369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566" y="1416281"/>
            <a:ext cx="3636764" cy="26360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3E4ACA-9911-46F4-8482-ACD1514F10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6445" y="4177333"/>
            <a:ext cx="2120314" cy="2182676"/>
          </a:xfrm>
          <a:prstGeom prst="rect">
            <a:avLst/>
          </a:prstGeom>
        </p:spPr>
      </p:pic>
      <p:pic>
        <p:nvPicPr>
          <p:cNvPr id="2052" name="Picture 4" descr="Munos 48.8&quot; Flared Arm Sofa">
            <a:extLst>
              <a:ext uri="{FF2B5EF4-FFF2-40B4-BE49-F238E27FC236}">
                <a16:creationId xmlns:a16="http://schemas.microsoft.com/office/drawing/2014/main" id="{10E42892-3E37-49C0-A213-B0617B8E39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2" t="30442" b="14782"/>
          <a:stretch/>
        </p:blipFill>
        <p:spPr bwMode="auto">
          <a:xfrm>
            <a:off x="4991550" y="4117887"/>
            <a:ext cx="3478313" cy="233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OMCOM 5 Piece Dining Room Table Chair Set Square Board Steel Space Saving with Stools, Natural Wood Color">
            <a:extLst>
              <a:ext uri="{FF2B5EF4-FFF2-40B4-BE49-F238E27FC236}">
                <a16:creationId xmlns:a16="http://schemas.microsoft.com/office/drawing/2014/main" id="{59FA720A-9BDA-4432-A5A5-0F17EDA2E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380" y="1416280"/>
            <a:ext cx="4648811" cy="246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292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1087C-882D-4E6C-9DE8-BB2558DD3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90803"/>
            <a:ext cx="10058400" cy="1371600"/>
          </a:xfrm>
        </p:spPr>
        <p:txBody>
          <a:bodyPr/>
          <a:lstStyle/>
          <a:p>
            <a:pPr algn="ctr"/>
            <a:r>
              <a:rPr lang="en-US" dirty="0"/>
              <a:t>Finishing Details</a:t>
            </a:r>
          </a:p>
        </p:txBody>
      </p:sp>
      <p:pic>
        <p:nvPicPr>
          <p:cNvPr id="5122" name="Picture 2" descr=" ">
            <a:extLst>
              <a:ext uri="{FF2B5EF4-FFF2-40B4-BE49-F238E27FC236}">
                <a16:creationId xmlns:a16="http://schemas.microsoft.com/office/drawing/2014/main" id="{D781505A-BFC1-418A-9888-3A9D06DB3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35" y="390803"/>
            <a:ext cx="22479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 ">
            <a:extLst>
              <a:ext uri="{FF2B5EF4-FFF2-40B4-BE49-F238E27FC236}">
                <a16:creationId xmlns:a16="http://schemas.microsoft.com/office/drawing/2014/main" id="{717FE7F8-6709-4D9C-A4DB-21A84BC8F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65" y="3872464"/>
            <a:ext cx="3737532" cy="259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Yes He is!">
            <a:extLst>
              <a:ext uri="{FF2B5EF4-FFF2-40B4-BE49-F238E27FC236}">
                <a16:creationId xmlns:a16="http://schemas.microsoft.com/office/drawing/2014/main" id="{D32BCC99-F199-4D51-A4E9-28FA5B0B7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693" y="390803"/>
            <a:ext cx="2475672" cy="336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Rustic Wooden Cross Wall Decor Christian Cross 3 Layer">
            <a:extLst>
              <a:ext uri="{FF2B5EF4-FFF2-40B4-BE49-F238E27FC236}">
                <a16:creationId xmlns:a16="http://schemas.microsoft.com/office/drawing/2014/main" id="{D1EE0025-A26C-4F24-BC5F-64B52925B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693" y="3872464"/>
            <a:ext cx="2475672" cy="244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 ">
            <a:extLst>
              <a:ext uri="{FF2B5EF4-FFF2-40B4-BE49-F238E27FC236}">
                <a16:creationId xmlns:a16="http://schemas.microsoft.com/office/drawing/2014/main" id="{4BE16285-1D5A-4D30-A173-6A43635559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9" b="31121"/>
          <a:stretch/>
        </p:blipFill>
        <p:spPr bwMode="auto">
          <a:xfrm>
            <a:off x="3971632" y="1497496"/>
            <a:ext cx="4248735" cy="193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 ">
            <a:extLst>
              <a:ext uri="{FF2B5EF4-FFF2-40B4-BE49-F238E27FC236}">
                <a16:creationId xmlns:a16="http://schemas.microsoft.com/office/drawing/2014/main" id="{F3A73171-5E4E-4322-92A6-8EFB678E2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7" b="14051"/>
          <a:stretch/>
        </p:blipFill>
        <p:spPr bwMode="auto">
          <a:xfrm>
            <a:off x="4694933" y="3604591"/>
            <a:ext cx="3322633" cy="286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4819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{3F4141BD-17BB-435E-A836-0E8364C8DF13}tf78438558_win32</Template>
  <TotalTime>200</TotalTime>
  <Words>81</Words>
  <Application>Microsoft Office PowerPoint</Application>
  <PresentationFormat>Widescreen</PresentationFormat>
  <Paragraphs>21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Garamond</vt:lpstr>
      <vt:lpstr>SavonVTI</vt:lpstr>
      <vt:lpstr>Youth Room Refresh</vt:lpstr>
      <vt:lpstr>PICK A THEME!</vt:lpstr>
      <vt:lpstr>Option #1—Grey with Pops of Color</vt:lpstr>
      <vt:lpstr>Option #2—Coffee Shop Feel</vt:lpstr>
      <vt:lpstr>Option #3—Clean Country Vibes</vt:lpstr>
      <vt:lpstr>HERE’S WHAT WE’RE THINKING…</vt:lpstr>
      <vt:lpstr>Furnishings—Flooring</vt:lpstr>
      <vt:lpstr>Furnishings—Seating</vt:lpstr>
      <vt:lpstr>Finishing Details</vt:lpstr>
      <vt:lpstr>TIME TO PICK SOME MAJOR PIECES!</vt:lpstr>
      <vt:lpstr>PowerPoint Presentation</vt:lpstr>
      <vt:lpstr>PowerPoint Presentation</vt:lpstr>
      <vt:lpstr>What would you like?</vt:lpstr>
      <vt:lpstr>Some Ideas…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Youth Room Refresh</dc:title>
  <dc:creator>Zion Lutheran</dc:creator>
  <cp:lastModifiedBy>Zion Lutheran</cp:lastModifiedBy>
  <cp:revision>11</cp:revision>
  <dcterms:created xsi:type="dcterms:W3CDTF">2021-04-27T16:21:52Z</dcterms:created>
  <dcterms:modified xsi:type="dcterms:W3CDTF">2021-04-27T19:42:31Z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