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58" r:id="rId5"/>
    <p:sldId id="276" r:id="rId6"/>
    <p:sldId id="259" r:id="rId7"/>
    <p:sldId id="277" r:id="rId8"/>
    <p:sldId id="260" r:id="rId9"/>
    <p:sldId id="278" r:id="rId10"/>
    <p:sldId id="261" r:id="rId11"/>
    <p:sldId id="279" r:id="rId12"/>
    <p:sldId id="262" r:id="rId13"/>
    <p:sldId id="280" r:id="rId14"/>
    <p:sldId id="263" r:id="rId15"/>
    <p:sldId id="281" r:id="rId16"/>
    <p:sldId id="264" r:id="rId17"/>
    <p:sldId id="282" r:id="rId18"/>
    <p:sldId id="265" r:id="rId19"/>
    <p:sldId id="283" r:id="rId20"/>
    <p:sldId id="266" r:id="rId21"/>
    <p:sldId id="284" r:id="rId22"/>
    <p:sldId id="267" r:id="rId23"/>
    <p:sldId id="285" r:id="rId24"/>
    <p:sldId id="268" r:id="rId25"/>
    <p:sldId id="286" r:id="rId26"/>
    <p:sldId id="269" r:id="rId27"/>
    <p:sldId id="287" r:id="rId28"/>
    <p:sldId id="270" r:id="rId29"/>
    <p:sldId id="288" r:id="rId30"/>
    <p:sldId id="271" r:id="rId31"/>
    <p:sldId id="289" r:id="rId32"/>
    <p:sldId id="272" r:id="rId33"/>
    <p:sldId id="290" r:id="rId34"/>
    <p:sldId id="273" r:id="rId35"/>
    <p:sldId id="291" r:id="rId36"/>
    <p:sldId id="274" r:id="rId37"/>
    <p:sldId id="292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BF5"/>
    <a:srgbClr val="00FF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E2EC0-BC5D-466F-B677-DEDA44ABD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391E8E-B30D-4D4B-967F-B0AD546D46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6B654-BD6D-4B31-933F-5CD28A4AF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4157-CC50-40A3-BDA5-7D68394EF18C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8FA861-7D4B-408A-89F3-5776604B1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6C62F7-426B-41C0-9E8B-2D32AF3EB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C6DA7-227B-420E-BC91-F73355864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20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63B9C-93B6-4421-A71E-DCE1AFA7F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2B0DEA-C0A2-419B-9F73-7D23654FD1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406EA-9B39-4372-8981-2B46CB980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4157-CC50-40A3-BDA5-7D68394EF18C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A2A31-B3B1-4960-8352-30508E638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0FD2C-C73A-490D-A889-72C901917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C6DA7-227B-420E-BC91-F73355864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944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97FF79-493B-4708-BE22-4BEFAF8D88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B34FC8-8D37-492F-BDE8-FAF3413198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4A53FB-688A-4C2D-BA35-23F42E325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4157-CC50-40A3-BDA5-7D68394EF18C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403E73-EE52-4CF3-8793-2A0DD18CE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C6FB7F-41D1-4A73-9348-BB767583D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C6DA7-227B-420E-BC91-F73355864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41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533A3-A0AC-4372-A3A0-C219DCECE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9768C-4883-432E-83E4-522C5EE31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B654A-1154-4716-B1EE-6FAE35FDB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4157-CC50-40A3-BDA5-7D68394EF18C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ED06EF-9A0A-4971-BE8F-FAE26F235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5A815-BFB8-417F-B24A-6FF21DA7D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C6DA7-227B-420E-BC91-F73355864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13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CEFC6-0074-4933-808C-A4FACF25E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A98221-6D87-45B2-BFD5-D064AB682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E43862-A101-4917-95A7-2462138E9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4157-CC50-40A3-BDA5-7D68394EF18C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600D2-795B-435A-AEE4-204165C68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854BC-7A28-4FC9-88E1-3CAF2688C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C6DA7-227B-420E-BC91-F73355864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55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62E93-AD0F-49AF-A488-6668D6B03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0B3DC-4EC8-436D-9ADE-D6BECDD4DB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8F8180-BD9F-4756-ADCC-B5BA38AA69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C39197-9285-43CA-AEFF-20F69778E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4157-CC50-40A3-BDA5-7D68394EF18C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E698A2-AEC6-473C-896B-9CE69CC99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D674BC-07A2-4AF1-909F-134611444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C6DA7-227B-420E-BC91-F73355864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919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DBE6D-949E-4F4B-89F9-37633E31F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D153BB-5430-43A3-812F-832DD97637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517BB3-C47D-4E0B-B77D-C244E06792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1A4AF0-D7D7-4A93-8584-FBFD757E8F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D3CE82-1705-41A4-9FB3-6A1F7BBF48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9F486F-CB57-4051-B6E0-E68243D8A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4157-CC50-40A3-BDA5-7D68394EF18C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650124-0760-44DF-824B-0519CF08C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BDAD1D-D74D-4AFB-AC7C-4670AF63B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C6DA7-227B-420E-BC91-F73355864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839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79F36-C180-4F13-BC9E-052B7D917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E435D6-9224-40FF-ACFF-A27EC1F83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4157-CC50-40A3-BDA5-7D68394EF18C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286C42-08FC-4774-9AFF-3D99F6E17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FA6E16-C5A1-48EA-AC3F-0BFB9466D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C6DA7-227B-420E-BC91-F73355864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65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F558AD-2209-4E8E-9AA6-B6C8BC74D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4157-CC50-40A3-BDA5-7D68394EF18C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11FDB6-BB72-40C5-A2E3-5D039AECE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8FB446-531D-479F-8574-338E1A62E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C6DA7-227B-420E-BC91-F73355864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14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7CD37-66EB-4DD0-8B08-524FDC250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A0E11-DDB7-4ADB-B969-2A31D4D4B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A1A5D5-C2C7-4577-8D80-6CB18673DC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749605-50D6-47F9-9F38-B138138C7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4157-CC50-40A3-BDA5-7D68394EF18C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BD0A3C-E233-4320-932A-F71B32762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ABC4AD-90E6-4BFE-BD8D-20B928240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C6DA7-227B-420E-BC91-F73355864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32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CAC02-FADB-4A5E-9374-AA7A2283A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C659C5-F6FB-4867-B0C3-4CDB2BB9FF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E9E842-291D-4D66-B285-0236C382D3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748122-6876-413C-9B88-2D1114EAF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4157-CC50-40A3-BDA5-7D68394EF18C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C5CBBA-DCE9-469C-8662-4DB1C5604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617A1-98A0-43A0-BA35-21E202E21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C6DA7-227B-420E-BC91-F73355864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257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DA3598-A304-4C24-968F-0DDC06410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DF4927-1CB8-4D91-9E7C-F99F6F40A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A9AD4B-93F3-477E-8CA5-53073B87E2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B4157-CC50-40A3-BDA5-7D68394EF18C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FF7BEE-116D-4B97-AB36-92B14DEE2A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AFC43-80F6-4C75-B81B-A3907CFBEF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C6DA7-227B-420E-BC91-F73355864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51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34.xml"/><Relationship Id="rId18" Type="http://schemas.openxmlformats.org/officeDocument/2006/relationships/slide" Target="slide30.xml"/><Relationship Id="rId3" Type="http://schemas.openxmlformats.org/officeDocument/2006/relationships/slide" Target="slide8.xml"/><Relationship Id="rId7" Type="http://schemas.openxmlformats.org/officeDocument/2006/relationships/slide" Target="slide32.xml"/><Relationship Id="rId12" Type="http://schemas.openxmlformats.org/officeDocument/2006/relationships/slide" Target="slide28.xml"/><Relationship Id="rId17" Type="http://schemas.openxmlformats.org/officeDocument/2006/relationships/slide" Target="slide24.xml"/><Relationship Id="rId2" Type="http://schemas.openxmlformats.org/officeDocument/2006/relationships/slide" Target="slide2.xml"/><Relationship Id="rId16" Type="http://schemas.openxmlformats.org/officeDocument/2006/relationships/slide" Target="slide1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11" Type="http://schemas.openxmlformats.org/officeDocument/2006/relationships/slide" Target="slide22.xml"/><Relationship Id="rId5" Type="http://schemas.openxmlformats.org/officeDocument/2006/relationships/slide" Target="slide20.xml"/><Relationship Id="rId15" Type="http://schemas.openxmlformats.org/officeDocument/2006/relationships/slide" Target="slide12.xml"/><Relationship Id="rId10" Type="http://schemas.openxmlformats.org/officeDocument/2006/relationships/slide" Target="slide16.xml"/><Relationship Id="rId19" Type="http://schemas.openxmlformats.org/officeDocument/2006/relationships/slide" Target="slide36.xml"/><Relationship Id="rId4" Type="http://schemas.openxmlformats.org/officeDocument/2006/relationships/slide" Target="slide14.xml"/><Relationship Id="rId9" Type="http://schemas.openxmlformats.org/officeDocument/2006/relationships/slide" Target="slide10.xml"/><Relationship Id="rId14" Type="http://schemas.openxmlformats.org/officeDocument/2006/relationships/slide" Target="slide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2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3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8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978082D-312F-460F-BD1A-1E65930A77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290823"/>
              </p:ext>
            </p:extLst>
          </p:nvPr>
        </p:nvGraphicFramePr>
        <p:xfrm>
          <a:off x="172279" y="212036"/>
          <a:ext cx="11834191" cy="65068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8441">
                  <a:extLst>
                    <a:ext uri="{9D8B030D-6E8A-4147-A177-3AD203B41FA5}">
                      <a16:colId xmlns:a16="http://schemas.microsoft.com/office/drawing/2014/main" val="1874117417"/>
                    </a:ext>
                  </a:extLst>
                </a:gridCol>
                <a:gridCol w="1767625">
                  <a:extLst>
                    <a:ext uri="{9D8B030D-6E8A-4147-A177-3AD203B41FA5}">
                      <a16:colId xmlns:a16="http://schemas.microsoft.com/office/drawing/2014/main" val="2129648300"/>
                    </a:ext>
                  </a:extLst>
                </a:gridCol>
                <a:gridCol w="1767625">
                  <a:extLst>
                    <a:ext uri="{9D8B030D-6E8A-4147-A177-3AD203B41FA5}">
                      <a16:colId xmlns:a16="http://schemas.microsoft.com/office/drawing/2014/main" val="1835285158"/>
                    </a:ext>
                  </a:extLst>
                </a:gridCol>
                <a:gridCol w="1767625">
                  <a:extLst>
                    <a:ext uri="{9D8B030D-6E8A-4147-A177-3AD203B41FA5}">
                      <a16:colId xmlns:a16="http://schemas.microsoft.com/office/drawing/2014/main" val="2889065214"/>
                    </a:ext>
                  </a:extLst>
                </a:gridCol>
                <a:gridCol w="1767625">
                  <a:extLst>
                    <a:ext uri="{9D8B030D-6E8A-4147-A177-3AD203B41FA5}">
                      <a16:colId xmlns:a16="http://schemas.microsoft.com/office/drawing/2014/main" val="399106915"/>
                    </a:ext>
                  </a:extLst>
                </a:gridCol>
                <a:gridCol w="1767625">
                  <a:extLst>
                    <a:ext uri="{9D8B030D-6E8A-4147-A177-3AD203B41FA5}">
                      <a16:colId xmlns:a16="http://schemas.microsoft.com/office/drawing/2014/main" val="2069938504"/>
                    </a:ext>
                  </a:extLst>
                </a:gridCol>
                <a:gridCol w="1767625">
                  <a:extLst>
                    <a:ext uri="{9D8B030D-6E8A-4147-A177-3AD203B41FA5}">
                      <a16:colId xmlns:a16="http://schemas.microsoft.com/office/drawing/2014/main" val="4228545493"/>
                    </a:ext>
                  </a:extLst>
                </a:gridCol>
              </a:tblGrid>
              <a:tr h="10487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Angels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Santa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Night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Snow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Reindeer</a:t>
                      </a:r>
                    </a:p>
                  </a:txBody>
                  <a:tcPr anchor="ctr"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Baby Jesus</a:t>
                      </a:r>
                    </a:p>
                  </a:txBody>
                  <a:tcPr anchor="ctr"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4581346"/>
                  </a:ext>
                </a:extLst>
              </a:tr>
              <a:tr h="181936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linkClick r:id="rId2" action="ppaction://hlinksldjump"/>
                        </a:rPr>
                        <a:t>QUESTION</a:t>
                      </a:r>
                      <a:endParaRPr lang="en-US" dirty="0"/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linkClick r:id="rId3" action="ppaction://hlinksldjump"/>
                        </a:rPr>
                        <a:t>QUESTION</a:t>
                      </a:r>
                      <a:endParaRPr lang="en-US" dirty="0"/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hlinkClick r:id="rId4" action="ppaction://hlinksldjump"/>
                        </a:rPr>
                        <a:t>QUESTION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linkClick r:id="rId5" action="ppaction://hlinksldjump"/>
                        </a:rPr>
                        <a:t>QUESTION</a:t>
                      </a:r>
                      <a:endParaRPr lang="en-US" dirty="0"/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linkClick r:id="rId6" action="ppaction://hlinksldjump"/>
                        </a:rPr>
                        <a:t>QUESTION</a:t>
                      </a:r>
                      <a:endParaRPr lang="en-US" dirty="0"/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linkClick r:id="rId7" action="ppaction://hlinksldjump"/>
                        </a:rPr>
                        <a:t>QUESTION</a:t>
                      </a:r>
                      <a:endParaRPr lang="en-US" dirty="0"/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068692"/>
                  </a:ext>
                </a:extLst>
              </a:tr>
              <a:tr h="181936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linkClick r:id="rId8" action="ppaction://hlinksldjump"/>
                        </a:rPr>
                        <a:t>QUESTION</a:t>
                      </a:r>
                      <a:endParaRPr lang="en-US" dirty="0"/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linkClick r:id="rId9" action="ppaction://hlinksldjump"/>
                        </a:rPr>
                        <a:t>QUESTION</a:t>
                      </a:r>
                      <a:endParaRPr lang="en-US" dirty="0"/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hlinkClick r:id="rId10" action="ppaction://hlinksldjump"/>
                        </a:rPr>
                        <a:t>QUESTION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linkClick r:id="rId11" action="ppaction://hlinksldjump"/>
                        </a:rPr>
                        <a:t>QUESTION</a:t>
                      </a:r>
                      <a:endParaRPr lang="en-US" dirty="0"/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linkClick r:id="rId12" action="ppaction://hlinksldjump"/>
                        </a:rPr>
                        <a:t>QUESTION</a:t>
                      </a:r>
                      <a:endParaRPr lang="en-US" dirty="0"/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linkClick r:id="rId13" action="ppaction://hlinksldjump"/>
                        </a:rPr>
                        <a:t>QUESTION</a:t>
                      </a:r>
                      <a:endParaRPr lang="en-US" dirty="0"/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021050"/>
                  </a:ext>
                </a:extLst>
              </a:tr>
              <a:tr h="181936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linkClick r:id="rId14" action="ppaction://hlinksldjump"/>
                        </a:rPr>
                        <a:t>QUESTION</a:t>
                      </a:r>
                      <a:endParaRPr lang="en-US" dirty="0"/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linkClick r:id="rId15" action="ppaction://hlinksldjump"/>
                        </a:rPr>
                        <a:t>QUESTION</a:t>
                      </a:r>
                      <a:endParaRPr lang="en-US" dirty="0"/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hlinkClick r:id="rId16" action="ppaction://hlinksldjump"/>
                        </a:rPr>
                        <a:t>QUESTION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linkClick r:id="rId17" action="ppaction://hlinksldjump"/>
                        </a:rPr>
                        <a:t>QUESTION</a:t>
                      </a:r>
                      <a:endParaRPr lang="en-US" dirty="0"/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linkClick r:id="rId18" action="ppaction://hlinksldjump"/>
                        </a:rPr>
                        <a:t>QUESTION</a:t>
                      </a:r>
                      <a:endParaRPr lang="en-US" dirty="0"/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linkClick r:id="rId19" action="ppaction://hlinksldjump"/>
                        </a:rPr>
                        <a:t>QUESTION</a:t>
                      </a:r>
                      <a:endParaRPr lang="en-US" dirty="0"/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17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8409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A731E-DE3A-4117-8DDB-B8F8F2758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SANTA		$300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A8FFA-67A7-4634-A3D4-3C5D22817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This Santa song talks about bells ringing and children singing.</a:t>
            </a:r>
          </a:p>
        </p:txBody>
      </p:sp>
      <p:pic>
        <p:nvPicPr>
          <p:cNvPr id="4" name="Here comes SC clip">
            <a:hlinkClick r:id="" action="ppaction://media"/>
            <a:extLst>
              <a:ext uri="{FF2B5EF4-FFF2-40B4-BE49-F238E27FC236}">
                <a16:creationId xmlns:a16="http://schemas.microsoft.com/office/drawing/2014/main" id="{07A5F45C-665C-4765-86BE-F4AA3D299D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53800" y="61769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12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A731E-DE3A-4117-8DDB-B8F8F2758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SANTA		$300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A8FFA-67A7-4634-A3D4-3C5D22817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HERE COMES SANTA CLAUS</a:t>
            </a:r>
          </a:p>
        </p:txBody>
      </p:sp>
      <p:pic>
        <p:nvPicPr>
          <p:cNvPr id="5" name="Graphic 4" descr="House with solid fill">
            <a:hlinkClick r:id="rId2" action="ppaction://hlinksldjump"/>
            <a:extLst>
              <a:ext uri="{FF2B5EF4-FFF2-40B4-BE49-F238E27FC236}">
                <a16:creationId xmlns:a16="http://schemas.microsoft.com/office/drawing/2014/main" id="{AC63656D-1166-454C-962C-9DB9F7E50F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96600" y="571976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493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A731E-DE3A-4117-8DDB-B8F8F2758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SANTA		$500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A8FFA-67A7-4634-A3D4-3C5D22817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This Santa song reveals that Santa comes on a special night and has a beard that’s white.</a:t>
            </a:r>
          </a:p>
        </p:txBody>
      </p:sp>
      <p:pic>
        <p:nvPicPr>
          <p:cNvPr id="4" name="Mudt be Santa clip">
            <a:hlinkClick r:id="" action="ppaction://media"/>
            <a:extLst>
              <a:ext uri="{FF2B5EF4-FFF2-40B4-BE49-F238E27FC236}">
                <a16:creationId xmlns:a16="http://schemas.microsoft.com/office/drawing/2014/main" id="{55E1D45E-05BA-4F99-B35D-F093A71D90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53800" y="61736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37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A731E-DE3A-4117-8DDB-B8F8F2758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SANTA		$500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A8FFA-67A7-4634-A3D4-3C5D22817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MUST BE SANTA</a:t>
            </a:r>
          </a:p>
        </p:txBody>
      </p:sp>
      <p:pic>
        <p:nvPicPr>
          <p:cNvPr id="5" name="Graphic 4" descr="House with solid fill">
            <a:hlinkClick r:id="rId2" action="ppaction://hlinksldjump"/>
            <a:extLst>
              <a:ext uri="{FF2B5EF4-FFF2-40B4-BE49-F238E27FC236}">
                <a16:creationId xmlns:a16="http://schemas.microsoft.com/office/drawing/2014/main" id="{8E9218EC-68DC-41EC-984B-6111E8BA4F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96600" y="571976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032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A731E-DE3A-4117-8DDB-B8F8F2758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NIGHT		$100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A8FFA-67A7-4634-A3D4-3C5D22817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solidFill>
                  <a:schemeClr val="bg1"/>
                </a:solidFill>
              </a:rPr>
              <a:t>This wonderful Christmas carol talks about a very quiet holy night.</a:t>
            </a:r>
          </a:p>
        </p:txBody>
      </p:sp>
      <p:pic>
        <p:nvPicPr>
          <p:cNvPr id="4" name="Silent night">
            <a:hlinkClick r:id="" action="ppaction://media"/>
            <a:extLst>
              <a:ext uri="{FF2B5EF4-FFF2-40B4-BE49-F238E27FC236}">
                <a16:creationId xmlns:a16="http://schemas.microsoft.com/office/drawing/2014/main" id="{43E72ACB-9C7D-41A1-886E-C7DB1D2532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53800" y="61736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31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A731E-DE3A-4117-8DDB-B8F8F2758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NIGHT		$100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A8FFA-67A7-4634-A3D4-3C5D22817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solidFill>
                  <a:schemeClr val="bg1"/>
                </a:solidFill>
              </a:rPr>
              <a:t>SILENT NIGHT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068110-1C53-4DAF-A281-3C6E6CDB90E9}"/>
              </a:ext>
            </a:extLst>
          </p:cNvPr>
          <p:cNvSpPr/>
          <p:nvPr/>
        </p:nvSpPr>
        <p:spPr>
          <a:xfrm>
            <a:off x="10668000" y="5719763"/>
            <a:ext cx="134112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House with solid fill">
            <a:hlinkClick r:id="rId2" action="ppaction://hlinksldjump"/>
            <a:extLst>
              <a:ext uri="{FF2B5EF4-FFF2-40B4-BE49-F238E27FC236}">
                <a16:creationId xmlns:a16="http://schemas.microsoft.com/office/drawing/2014/main" id="{2BC3FAA8-1B5B-49EA-ACAE-1F24BDF841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96600" y="571976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732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A731E-DE3A-4117-8DDB-B8F8F2758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NIGHT		$300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A8FFA-67A7-4634-A3D4-3C5D22817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solidFill>
                  <a:schemeClr val="bg1"/>
                </a:solidFill>
              </a:rPr>
              <a:t>This Christmas carol proclaims, “</a:t>
            </a:r>
            <a:r>
              <a:rPr lang="en-US" sz="6000" dirty="0" err="1">
                <a:solidFill>
                  <a:schemeClr val="bg1"/>
                </a:solidFill>
              </a:rPr>
              <a:t>’Tis</a:t>
            </a:r>
            <a:r>
              <a:rPr lang="en-US" sz="6000" dirty="0">
                <a:solidFill>
                  <a:schemeClr val="bg1"/>
                </a:solidFill>
              </a:rPr>
              <a:t> the night of the dear Savior’s birth.”</a:t>
            </a:r>
          </a:p>
        </p:txBody>
      </p:sp>
      <p:pic>
        <p:nvPicPr>
          <p:cNvPr id="4" name="O holy night">
            <a:hlinkClick r:id="" action="ppaction://media"/>
            <a:extLst>
              <a:ext uri="{FF2B5EF4-FFF2-40B4-BE49-F238E27FC236}">
                <a16:creationId xmlns:a16="http://schemas.microsoft.com/office/drawing/2014/main" id="{D6E57C14-C808-4A60-9A26-EF782B0913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53800" y="61769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02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A731E-DE3A-4117-8DDB-B8F8F2758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NIGHT		$300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A8FFA-67A7-4634-A3D4-3C5D22817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solidFill>
                  <a:schemeClr val="bg1"/>
                </a:solidFill>
              </a:rPr>
              <a:t>O HOLY NIGHT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2D3437-4766-467C-9BF8-BD51BFB19537}"/>
              </a:ext>
            </a:extLst>
          </p:cNvPr>
          <p:cNvSpPr/>
          <p:nvPr/>
        </p:nvSpPr>
        <p:spPr>
          <a:xfrm>
            <a:off x="10668000" y="5719763"/>
            <a:ext cx="134112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House with solid fill">
            <a:hlinkClick r:id="rId2" action="ppaction://hlinksldjump"/>
            <a:extLst>
              <a:ext uri="{FF2B5EF4-FFF2-40B4-BE49-F238E27FC236}">
                <a16:creationId xmlns:a16="http://schemas.microsoft.com/office/drawing/2014/main" id="{273DDFBD-0B2B-47DF-94E2-009B7A5B97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96600" y="571976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884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A731E-DE3A-4117-8DDB-B8F8F2758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NIGHT		$500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A8FFA-67A7-4634-A3D4-3C5D22817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solidFill>
                  <a:schemeClr val="bg1"/>
                </a:solidFill>
              </a:rPr>
              <a:t>This song wishes “peace on the earth; good will to men.”</a:t>
            </a:r>
          </a:p>
        </p:txBody>
      </p:sp>
      <p:pic>
        <p:nvPicPr>
          <p:cNvPr id="4" name="Midnight clear">
            <a:hlinkClick r:id="" action="ppaction://media"/>
            <a:extLst>
              <a:ext uri="{FF2B5EF4-FFF2-40B4-BE49-F238E27FC236}">
                <a16:creationId xmlns:a16="http://schemas.microsoft.com/office/drawing/2014/main" id="{34774125-AEFA-43CD-BCA6-B630A133D9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49000" y="61769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A731E-DE3A-4117-8DDB-B8F8F2758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NIGHT		$500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A8FFA-67A7-4634-A3D4-3C5D22817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solidFill>
                  <a:schemeClr val="bg1"/>
                </a:solidFill>
              </a:rPr>
              <a:t>IT CAME UPON A MIDNIGHT CLEAR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1486FA-F7A1-416B-A406-0E02A1C9588B}"/>
              </a:ext>
            </a:extLst>
          </p:cNvPr>
          <p:cNvSpPr/>
          <p:nvPr/>
        </p:nvSpPr>
        <p:spPr>
          <a:xfrm>
            <a:off x="10668000" y="5719763"/>
            <a:ext cx="134112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House with solid fill">
            <a:hlinkClick r:id="rId2" action="ppaction://hlinksldjump"/>
            <a:extLst>
              <a:ext uri="{FF2B5EF4-FFF2-40B4-BE49-F238E27FC236}">
                <a16:creationId xmlns:a16="http://schemas.microsoft.com/office/drawing/2014/main" id="{8DCB5A18-EFB8-45D5-B724-C185B25A6A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96600" y="571976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230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A731E-DE3A-4117-8DDB-B8F8F2758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ANGELS		$100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A8FFA-67A7-4634-A3D4-3C5D22817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This Christmas carol proclaims, “Glory to the newborn king!”</a:t>
            </a:r>
          </a:p>
        </p:txBody>
      </p:sp>
      <p:pic>
        <p:nvPicPr>
          <p:cNvPr id="4" name="Hark">
            <a:hlinkClick r:id="" action="ppaction://media"/>
            <a:extLst>
              <a:ext uri="{FF2B5EF4-FFF2-40B4-BE49-F238E27FC236}">
                <a16:creationId xmlns:a16="http://schemas.microsoft.com/office/drawing/2014/main" id="{526051A9-35BA-438B-83D3-2BBE71CBD33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5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90243" y="61630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7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A731E-DE3A-4117-8DDB-B8F8F2758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SNOW		$100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A8FFA-67A7-4634-A3D4-3C5D22817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This is the first song about a snowman that comes to mind.</a:t>
            </a:r>
          </a:p>
        </p:txBody>
      </p:sp>
      <p:pic>
        <p:nvPicPr>
          <p:cNvPr id="4" name="Frosty">
            <a:hlinkClick r:id="" action="ppaction://media"/>
            <a:extLst>
              <a:ext uri="{FF2B5EF4-FFF2-40B4-BE49-F238E27FC236}">
                <a16:creationId xmlns:a16="http://schemas.microsoft.com/office/drawing/2014/main" id="{ADB9BA8B-C126-4D9C-BF4D-7A9CD5C60B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49000" y="6007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79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A731E-DE3A-4117-8DDB-B8F8F2758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SNOW		$100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A8FFA-67A7-4634-A3D4-3C5D22817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FROSTY THE SNOWMAN</a:t>
            </a:r>
          </a:p>
        </p:txBody>
      </p:sp>
      <p:pic>
        <p:nvPicPr>
          <p:cNvPr id="5" name="Graphic 4" descr="House with solid fill">
            <a:hlinkClick r:id="rId2" action="ppaction://hlinksldjump"/>
            <a:extLst>
              <a:ext uri="{FF2B5EF4-FFF2-40B4-BE49-F238E27FC236}">
                <a16:creationId xmlns:a16="http://schemas.microsoft.com/office/drawing/2014/main" id="{B40B5D7F-17C2-436F-AA05-52B55F744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96600" y="571976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166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A731E-DE3A-4117-8DDB-B8F8F2758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SNOW		$300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A8FFA-67A7-4634-A3D4-3C5D22817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This song writer wanted it to snow and snow and snow!</a:t>
            </a:r>
          </a:p>
        </p:txBody>
      </p:sp>
      <p:pic>
        <p:nvPicPr>
          <p:cNvPr id="4" name="Let it snow">
            <a:hlinkClick r:id="" action="ppaction://media"/>
            <a:extLst>
              <a:ext uri="{FF2B5EF4-FFF2-40B4-BE49-F238E27FC236}">
                <a16:creationId xmlns:a16="http://schemas.microsoft.com/office/drawing/2014/main" id="{16DFF891-1810-415F-BBB5-C3B1007187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49000" y="6007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13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A731E-DE3A-4117-8DDB-B8F8F2758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SNOW		$300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A8FFA-67A7-4634-A3D4-3C5D22817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LET IT SNOW, LET IT SNOW, LET IT SNOW</a:t>
            </a:r>
          </a:p>
        </p:txBody>
      </p:sp>
      <p:pic>
        <p:nvPicPr>
          <p:cNvPr id="5" name="Graphic 4" descr="House with solid fill">
            <a:hlinkClick r:id="rId2" action="ppaction://hlinksldjump"/>
            <a:extLst>
              <a:ext uri="{FF2B5EF4-FFF2-40B4-BE49-F238E27FC236}">
                <a16:creationId xmlns:a16="http://schemas.microsoft.com/office/drawing/2014/main" id="{6B05F9C5-0257-469F-B7DA-E416CC1D8C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96600" y="571976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4814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A731E-DE3A-4117-8DDB-B8F8F2758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SNOW		$500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A8FFA-67A7-4634-A3D4-3C5D22817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We all hope we’ll have this in areas where it snows on Christmas Day.</a:t>
            </a:r>
          </a:p>
        </p:txBody>
      </p:sp>
      <p:pic>
        <p:nvPicPr>
          <p:cNvPr id="4" name="White Christmas">
            <a:hlinkClick r:id="" action="ppaction://media"/>
            <a:extLst>
              <a:ext uri="{FF2B5EF4-FFF2-40B4-BE49-F238E27FC236}">
                <a16:creationId xmlns:a16="http://schemas.microsoft.com/office/drawing/2014/main" id="{2856E960-4BD5-4D98-BE14-7F473869524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18" end="504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49000" y="6007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73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A731E-DE3A-4117-8DDB-B8F8F2758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SNOW		$500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A8FFA-67A7-4634-A3D4-3C5D22817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I’M DREAMING OF A WHITE CHRISTMAS</a:t>
            </a:r>
          </a:p>
        </p:txBody>
      </p:sp>
      <p:pic>
        <p:nvPicPr>
          <p:cNvPr id="5" name="Graphic 4" descr="House with solid fill">
            <a:hlinkClick r:id="rId2" action="ppaction://hlinksldjump"/>
            <a:extLst>
              <a:ext uri="{FF2B5EF4-FFF2-40B4-BE49-F238E27FC236}">
                <a16:creationId xmlns:a16="http://schemas.microsoft.com/office/drawing/2014/main" id="{B18E729D-EB1E-48A4-863A-2006C92A31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96600" y="571976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9404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A731E-DE3A-4117-8DDB-B8F8F2758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REINDEER		$100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A8FFA-67A7-4634-A3D4-3C5D22817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solidFill>
                  <a:schemeClr val="bg1"/>
                </a:solidFill>
              </a:rPr>
              <a:t>This song tells the story of the most popular reindeer.</a:t>
            </a:r>
          </a:p>
        </p:txBody>
      </p:sp>
      <p:pic>
        <p:nvPicPr>
          <p:cNvPr id="5" name="Rudolph 2">
            <a:hlinkClick r:id="" action="ppaction://media"/>
            <a:extLst>
              <a:ext uri="{FF2B5EF4-FFF2-40B4-BE49-F238E27FC236}">
                <a16:creationId xmlns:a16="http://schemas.microsoft.com/office/drawing/2014/main" id="{8BE488BC-7D59-49F8-8DBF-CE47B04CEF6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89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58331" y="6007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52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A731E-DE3A-4117-8DDB-B8F8F2758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REINDEER		$100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A8FFA-67A7-4634-A3D4-3C5D22817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solidFill>
                  <a:schemeClr val="bg1"/>
                </a:solidFill>
              </a:rPr>
              <a:t>RUDOLPH THE RED-NOSED REINDEER</a:t>
            </a:r>
          </a:p>
        </p:txBody>
      </p:sp>
      <p:pic>
        <p:nvPicPr>
          <p:cNvPr id="5" name="Graphic 4" descr="House with solid fill">
            <a:hlinkClick r:id="rId2" action="ppaction://hlinksldjump"/>
            <a:extLst>
              <a:ext uri="{FF2B5EF4-FFF2-40B4-BE49-F238E27FC236}">
                <a16:creationId xmlns:a16="http://schemas.microsoft.com/office/drawing/2014/main" id="{E477EF18-2CA8-416D-A0B7-769709B1DF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96600" y="571976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2446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A731E-DE3A-4117-8DDB-B8F8F2758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REINDEER		$300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A8FFA-67A7-4634-A3D4-3C5D22817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solidFill>
                  <a:schemeClr val="bg1"/>
                </a:solidFill>
              </a:rPr>
              <a:t>This song isn’t popular with grandmas.</a:t>
            </a:r>
          </a:p>
        </p:txBody>
      </p:sp>
      <p:pic>
        <p:nvPicPr>
          <p:cNvPr id="4" name="Grandma">
            <a:hlinkClick r:id="" action="ppaction://media"/>
            <a:extLst>
              <a:ext uri="{FF2B5EF4-FFF2-40B4-BE49-F238E27FC236}">
                <a16:creationId xmlns:a16="http://schemas.microsoft.com/office/drawing/2014/main" id="{483D5655-6FF8-4590-8267-F2962E7796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11340" y="6007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04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A731E-DE3A-4117-8DDB-B8F8F2758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REINDEER		$300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A8FFA-67A7-4634-A3D4-3C5D22817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solidFill>
                  <a:schemeClr val="bg1"/>
                </a:solidFill>
              </a:rPr>
              <a:t>GRANDMA GOT RUN OVER BY A REINDEER</a:t>
            </a:r>
          </a:p>
        </p:txBody>
      </p:sp>
      <p:pic>
        <p:nvPicPr>
          <p:cNvPr id="5" name="Graphic 4" descr="House with solid fill">
            <a:hlinkClick r:id="rId2" action="ppaction://hlinksldjump"/>
            <a:extLst>
              <a:ext uri="{FF2B5EF4-FFF2-40B4-BE49-F238E27FC236}">
                <a16:creationId xmlns:a16="http://schemas.microsoft.com/office/drawing/2014/main" id="{33CBA27A-B057-4759-BD88-0981CC5E24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96600" y="571976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133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A731E-DE3A-4117-8DDB-B8F8F2758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ANGELS		$100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A8FFA-67A7-4634-A3D4-3C5D22817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HARK THE HERALD ANGELS SING</a:t>
            </a:r>
          </a:p>
        </p:txBody>
      </p:sp>
      <p:pic>
        <p:nvPicPr>
          <p:cNvPr id="5" name="Graphic 4" descr="House with solid fill">
            <a:hlinkClick r:id="rId2" action="ppaction://hlinksldjump"/>
            <a:extLst>
              <a:ext uri="{FF2B5EF4-FFF2-40B4-BE49-F238E27FC236}">
                <a16:creationId xmlns:a16="http://schemas.microsoft.com/office/drawing/2014/main" id="{3B96D001-DBE1-42C4-9126-366905C3D6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96600" y="571976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9161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A731E-DE3A-4117-8DDB-B8F8F2758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REINDEER		$500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A8FFA-67A7-4634-A3D4-3C5D22817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solidFill>
                  <a:schemeClr val="bg1"/>
                </a:solidFill>
              </a:rPr>
              <a:t>This song has the words: “Ho, ho </a:t>
            </a:r>
            <a:r>
              <a:rPr lang="en-US" sz="6000" dirty="0" err="1">
                <a:solidFill>
                  <a:schemeClr val="bg1"/>
                </a:solidFill>
              </a:rPr>
              <a:t>ho</a:t>
            </a:r>
            <a:r>
              <a:rPr lang="en-US" sz="6000" dirty="0">
                <a:solidFill>
                  <a:schemeClr val="bg1"/>
                </a:solidFill>
              </a:rPr>
              <a:t>! Who wouldn’t go!”</a:t>
            </a:r>
          </a:p>
        </p:txBody>
      </p:sp>
      <p:pic>
        <p:nvPicPr>
          <p:cNvPr id="4" name="House top">
            <a:hlinkClick r:id="" action="ppaction://media"/>
            <a:extLst>
              <a:ext uri="{FF2B5EF4-FFF2-40B4-BE49-F238E27FC236}">
                <a16:creationId xmlns:a16="http://schemas.microsoft.com/office/drawing/2014/main" id="{525838C2-FD2F-4705-92EF-94E494A11C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58330" y="6007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2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A731E-DE3A-4117-8DDB-B8F8F2758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REINDEER		$500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A8FFA-67A7-4634-A3D4-3C5D22817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solidFill>
                  <a:schemeClr val="bg1"/>
                </a:solidFill>
              </a:rPr>
              <a:t>UP ON THE HOUSETOP</a:t>
            </a:r>
          </a:p>
        </p:txBody>
      </p:sp>
      <p:pic>
        <p:nvPicPr>
          <p:cNvPr id="5" name="Graphic 4" descr="House with solid fill">
            <a:hlinkClick r:id="rId2" action="ppaction://hlinksldjump"/>
            <a:extLst>
              <a:ext uri="{FF2B5EF4-FFF2-40B4-BE49-F238E27FC236}">
                <a16:creationId xmlns:a16="http://schemas.microsoft.com/office/drawing/2014/main" id="{2B2AA755-6FDD-47FE-93FF-15755E19A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96600" y="571976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6835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A731E-DE3A-4117-8DDB-B8F8F2758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BABY JESUS		$100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A8FFA-67A7-4634-A3D4-3C5D22817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This song tells us that there was no crib for a bed for baby Jesus.</a:t>
            </a:r>
          </a:p>
        </p:txBody>
      </p:sp>
      <p:pic>
        <p:nvPicPr>
          <p:cNvPr id="4" name="Manger">
            <a:hlinkClick r:id="" action="ppaction://media"/>
            <a:extLst>
              <a:ext uri="{FF2B5EF4-FFF2-40B4-BE49-F238E27FC236}">
                <a16:creationId xmlns:a16="http://schemas.microsoft.com/office/drawing/2014/main" id="{00271076-79FA-4424-983C-BBB8C7D45C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49000" y="58721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56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A731E-DE3A-4117-8DDB-B8F8F2758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BABY JESUS		$100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A8FFA-67A7-4634-A3D4-3C5D22817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AWAY IN A MANGER</a:t>
            </a:r>
          </a:p>
        </p:txBody>
      </p:sp>
      <p:pic>
        <p:nvPicPr>
          <p:cNvPr id="5" name="Graphic 4" descr="House with solid fill">
            <a:hlinkClick r:id="rId2" action="ppaction://hlinksldjump"/>
            <a:extLst>
              <a:ext uri="{FF2B5EF4-FFF2-40B4-BE49-F238E27FC236}">
                <a16:creationId xmlns:a16="http://schemas.microsoft.com/office/drawing/2014/main" id="{891C9158-DA44-4923-AAE1-D843EE80D9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96600" y="571976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7436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A731E-DE3A-4117-8DDB-B8F8F2758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BABY JESUS		$300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A8FFA-67A7-4634-A3D4-3C5D22817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This song’s title asks a question and answers it with, “this, this is Christ the King.”</a:t>
            </a:r>
          </a:p>
        </p:txBody>
      </p:sp>
      <p:pic>
        <p:nvPicPr>
          <p:cNvPr id="4" name="Child is this">
            <a:hlinkClick r:id="" action="ppaction://media"/>
            <a:extLst>
              <a:ext uri="{FF2B5EF4-FFF2-40B4-BE49-F238E27FC236}">
                <a16:creationId xmlns:a16="http://schemas.microsoft.com/office/drawing/2014/main" id="{C320B157-D9D5-429D-9E7C-D7B7BB4D8D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49000" y="59727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A731E-DE3A-4117-8DDB-B8F8F2758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BABY JESUS		$300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A8FFA-67A7-4634-A3D4-3C5D22817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WHAT CHILD IS THIS?</a:t>
            </a:r>
          </a:p>
        </p:txBody>
      </p:sp>
      <p:pic>
        <p:nvPicPr>
          <p:cNvPr id="5" name="Graphic 4" descr="House with solid fill">
            <a:hlinkClick r:id="rId2" action="ppaction://hlinksldjump"/>
            <a:extLst>
              <a:ext uri="{FF2B5EF4-FFF2-40B4-BE49-F238E27FC236}">
                <a16:creationId xmlns:a16="http://schemas.microsoft.com/office/drawing/2014/main" id="{470AE3AC-A3FC-4ED3-B70B-C9D0D0E965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96600" y="571976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7820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A731E-DE3A-4117-8DDB-B8F8F2758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BABY JESUS		$500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A8FFA-67A7-4634-A3D4-3C5D22817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This song is a favorite for those who have no present to give to baby Jesus.</a:t>
            </a:r>
          </a:p>
        </p:txBody>
      </p:sp>
      <p:pic>
        <p:nvPicPr>
          <p:cNvPr id="4" name="Drummer">
            <a:hlinkClick r:id="" action="ppaction://media"/>
            <a:extLst>
              <a:ext uri="{FF2B5EF4-FFF2-40B4-BE49-F238E27FC236}">
                <a16:creationId xmlns:a16="http://schemas.microsoft.com/office/drawing/2014/main" id="{E6D74A26-42FB-4742-BE1A-C4137D975CA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038" end="279.6507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49000" y="6007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64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A731E-DE3A-4117-8DDB-B8F8F2758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BABY JESUS		$500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A8FFA-67A7-4634-A3D4-3C5D22817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LITTLE DRUMMER BOY</a:t>
            </a:r>
          </a:p>
        </p:txBody>
      </p:sp>
      <p:pic>
        <p:nvPicPr>
          <p:cNvPr id="5" name="Graphic 4" descr="House with solid fill">
            <a:hlinkClick r:id="rId2" action="ppaction://hlinksldjump"/>
            <a:extLst>
              <a:ext uri="{FF2B5EF4-FFF2-40B4-BE49-F238E27FC236}">
                <a16:creationId xmlns:a16="http://schemas.microsoft.com/office/drawing/2014/main" id="{FD2A210F-D789-4C40-AA41-C8AAD91D38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96600" y="571976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024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A731E-DE3A-4117-8DDB-B8F8F2758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ANGELS		$300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A8FFA-67A7-4634-A3D4-3C5D22817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This Christmas carol is geographical. It mentions both plains and mountains.</a:t>
            </a:r>
          </a:p>
        </p:txBody>
      </p:sp>
      <p:pic>
        <p:nvPicPr>
          <p:cNvPr id="4" name="Angels high clip">
            <a:hlinkClick r:id="" action="ppaction://media"/>
            <a:extLst>
              <a:ext uri="{FF2B5EF4-FFF2-40B4-BE49-F238E27FC236}">
                <a16:creationId xmlns:a16="http://schemas.microsoft.com/office/drawing/2014/main" id="{53CE71BD-07C9-4AE0-9BC5-2EE665FA02F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19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53800" y="61769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41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A731E-DE3A-4117-8DDB-B8F8F2758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ANGELS		$300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A8FFA-67A7-4634-A3D4-3C5D22817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ANGELS WE HAVE HEARD ON HIGH</a:t>
            </a:r>
          </a:p>
        </p:txBody>
      </p:sp>
      <p:pic>
        <p:nvPicPr>
          <p:cNvPr id="7" name="Graphic 6" descr="House with solid fill">
            <a:hlinkClick r:id="rId2" action="ppaction://hlinksldjump"/>
            <a:extLst>
              <a:ext uri="{FF2B5EF4-FFF2-40B4-BE49-F238E27FC236}">
                <a16:creationId xmlns:a16="http://schemas.microsoft.com/office/drawing/2014/main" id="{2872C11A-6D62-4AF0-A544-CB5AF15B87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96600" y="571976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245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A731E-DE3A-4117-8DDB-B8F8F2758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ANGELS		$500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A8FFA-67A7-4634-A3D4-3C5D22817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This Christmas carol has these words repeated often: “Come and worship, Come and worship, worship Christ, the newborn King!”</a:t>
            </a:r>
          </a:p>
        </p:txBody>
      </p:sp>
      <p:pic>
        <p:nvPicPr>
          <p:cNvPr id="4" name="Angels realms clip">
            <a:hlinkClick r:id="" action="ppaction://media"/>
            <a:extLst>
              <a:ext uri="{FF2B5EF4-FFF2-40B4-BE49-F238E27FC236}">
                <a16:creationId xmlns:a16="http://schemas.microsoft.com/office/drawing/2014/main" id="{9D54D6F6-CEA3-4D78-BF03-229894BCE6E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19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53800" y="61769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82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A731E-DE3A-4117-8DDB-B8F8F2758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ANGELS		$500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A8FFA-67A7-4634-A3D4-3C5D22817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ANGELS FROM THE REALMS OF GLORY</a:t>
            </a:r>
          </a:p>
        </p:txBody>
      </p:sp>
      <p:pic>
        <p:nvPicPr>
          <p:cNvPr id="5" name="Graphic 4" descr="House with solid fill">
            <a:hlinkClick r:id="rId2" action="ppaction://hlinksldjump"/>
            <a:extLst>
              <a:ext uri="{FF2B5EF4-FFF2-40B4-BE49-F238E27FC236}">
                <a16:creationId xmlns:a16="http://schemas.microsoft.com/office/drawing/2014/main" id="{8EFC445D-1A95-4B94-9314-A8E36A6483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96600" y="571976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832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A731E-DE3A-4117-8DDB-B8F8F2758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SANTA		$100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A8FFA-67A7-4634-A3D4-3C5D22817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This most popular song about Santa says Sant makes a list and checks it twice.</a:t>
            </a:r>
          </a:p>
        </p:txBody>
      </p:sp>
      <p:pic>
        <p:nvPicPr>
          <p:cNvPr id="4" name="Santa Town clip">
            <a:hlinkClick r:id="" action="ppaction://media"/>
            <a:extLst>
              <a:ext uri="{FF2B5EF4-FFF2-40B4-BE49-F238E27FC236}">
                <a16:creationId xmlns:a16="http://schemas.microsoft.com/office/drawing/2014/main" id="{3C3C3A9B-F34D-4C23-A86F-62F7B85FDE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3313" y="61471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55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A731E-DE3A-4117-8DDB-B8F8F2758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SANTA		$100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A8FFA-67A7-4634-A3D4-3C5D22817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SANTA CLAUS IS COMING TO TOWN</a:t>
            </a:r>
          </a:p>
        </p:txBody>
      </p:sp>
      <p:pic>
        <p:nvPicPr>
          <p:cNvPr id="5" name="Graphic 4" descr="House with solid fill">
            <a:hlinkClick r:id="rId2" action="ppaction://hlinksldjump"/>
            <a:extLst>
              <a:ext uri="{FF2B5EF4-FFF2-40B4-BE49-F238E27FC236}">
                <a16:creationId xmlns:a16="http://schemas.microsoft.com/office/drawing/2014/main" id="{40588E48-1865-4F6D-BA9B-7DD1041FC0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96600" y="571976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895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EAEAE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5930</TotalTime>
  <Words>568</Words>
  <Application>Microsoft Office PowerPoint</Application>
  <PresentationFormat>Widescreen</PresentationFormat>
  <Paragraphs>99</Paragraphs>
  <Slides>37</Slides>
  <Notes>0</Notes>
  <HiddenSlides>0</HiddenSlides>
  <MMClips>18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Office Theme</vt:lpstr>
      <vt:lpstr>PowerPoint Presentation</vt:lpstr>
      <vt:lpstr>ANGELS  $100</vt:lpstr>
      <vt:lpstr>ANGELS  $100</vt:lpstr>
      <vt:lpstr>ANGELS  $300</vt:lpstr>
      <vt:lpstr>ANGELS  $300</vt:lpstr>
      <vt:lpstr>ANGELS  $500</vt:lpstr>
      <vt:lpstr>ANGELS  $500</vt:lpstr>
      <vt:lpstr>SANTA  $100</vt:lpstr>
      <vt:lpstr>SANTA  $100</vt:lpstr>
      <vt:lpstr>SANTA  $300</vt:lpstr>
      <vt:lpstr>SANTA  $300</vt:lpstr>
      <vt:lpstr>SANTA  $500</vt:lpstr>
      <vt:lpstr>SANTA  $500</vt:lpstr>
      <vt:lpstr>NIGHT  $100</vt:lpstr>
      <vt:lpstr>NIGHT  $100</vt:lpstr>
      <vt:lpstr>NIGHT  $300</vt:lpstr>
      <vt:lpstr>NIGHT  $300</vt:lpstr>
      <vt:lpstr>NIGHT  $500</vt:lpstr>
      <vt:lpstr>NIGHT  $500</vt:lpstr>
      <vt:lpstr>SNOW  $100</vt:lpstr>
      <vt:lpstr>SNOW  $100</vt:lpstr>
      <vt:lpstr>SNOW  $300</vt:lpstr>
      <vt:lpstr>SNOW  $300</vt:lpstr>
      <vt:lpstr>SNOW  $500</vt:lpstr>
      <vt:lpstr>SNOW  $500</vt:lpstr>
      <vt:lpstr>REINDEER  $100</vt:lpstr>
      <vt:lpstr>REINDEER  $100</vt:lpstr>
      <vt:lpstr>REINDEER  $300</vt:lpstr>
      <vt:lpstr>REINDEER  $300</vt:lpstr>
      <vt:lpstr>REINDEER  $500</vt:lpstr>
      <vt:lpstr>REINDEER  $500</vt:lpstr>
      <vt:lpstr>BABY JESUS  $100</vt:lpstr>
      <vt:lpstr>BABY JESUS  $100</vt:lpstr>
      <vt:lpstr>BABY JESUS  $300</vt:lpstr>
      <vt:lpstr>BABY JESUS  $300</vt:lpstr>
      <vt:lpstr>BABY JESUS  $500</vt:lpstr>
      <vt:lpstr>BABY JESUS  $500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8</cp:revision>
  <dcterms:created xsi:type="dcterms:W3CDTF">2020-12-03T17:06:58Z</dcterms:created>
  <dcterms:modified xsi:type="dcterms:W3CDTF">2020-12-08T17:45:10Z</dcterms:modified>
</cp:coreProperties>
</file>