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8" r:id="rId3"/>
  </p:sldMasterIdLst>
  <p:sldIdLst>
    <p:sldId id="984" r:id="rId4"/>
    <p:sldId id="525" r:id="rId5"/>
    <p:sldId id="261" r:id="rId6"/>
    <p:sldId id="1104" r:id="rId7"/>
    <p:sldId id="1332" r:id="rId8"/>
    <p:sldId id="1230" r:id="rId9"/>
    <p:sldId id="1105" r:id="rId10"/>
    <p:sldId id="1269" r:id="rId11"/>
    <p:sldId id="1138" r:id="rId12"/>
    <p:sldId id="1333" r:id="rId13"/>
    <p:sldId id="277" r:id="rId14"/>
    <p:sldId id="1320" r:id="rId15"/>
    <p:sldId id="285" r:id="rId16"/>
    <p:sldId id="1137" r:id="rId17"/>
    <p:sldId id="1140" r:id="rId18"/>
    <p:sldId id="897" r:id="rId19"/>
    <p:sldId id="898" r:id="rId20"/>
    <p:sldId id="899" r:id="rId21"/>
    <p:sldId id="903" r:id="rId22"/>
    <p:sldId id="904" r:id="rId23"/>
    <p:sldId id="905" r:id="rId24"/>
    <p:sldId id="1053" r:id="rId25"/>
    <p:sldId id="1054" r:id="rId26"/>
    <p:sldId id="1055" r:id="rId27"/>
    <p:sldId id="1056" r:id="rId28"/>
    <p:sldId id="1057" r:id="rId29"/>
    <p:sldId id="1058" r:id="rId30"/>
    <p:sldId id="1059" r:id="rId31"/>
    <p:sldId id="1334" r:id="rId32"/>
    <p:sldId id="992" r:id="rId33"/>
    <p:sldId id="286" r:id="rId34"/>
    <p:sldId id="682" r:id="rId35"/>
    <p:sldId id="757" r:id="rId36"/>
    <p:sldId id="1201" r:id="rId37"/>
    <p:sldId id="1148" r:id="rId38"/>
    <p:sldId id="1326" r:id="rId39"/>
    <p:sldId id="1235" r:id="rId40"/>
    <p:sldId id="1236" r:id="rId41"/>
    <p:sldId id="1335" r:id="rId42"/>
    <p:sldId id="1336" r:id="rId43"/>
    <p:sldId id="1337" r:id="rId44"/>
    <p:sldId id="1338" r:id="rId45"/>
    <p:sldId id="926" r:id="rId46"/>
    <p:sldId id="1290" r:id="rId47"/>
    <p:sldId id="1291" r:id="rId48"/>
    <p:sldId id="1293" r:id="rId49"/>
    <p:sldId id="1294" r:id="rId50"/>
    <p:sldId id="1295" r:id="rId51"/>
    <p:sldId id="1296" r:id="rId52"/>
    <p:sldId id="1297" r:id="rId53"/>
    <p:sldId id="1303" r:id="rId54"/>
    <p:sldId id="1304" r:id="rId55"/>
    <p:sldId id="1305" r:id="rId56"/>
    <p:sldId id="1339" r:id="rId57"/>
    <p:sldId id="1306" r:id="rId58"/>
    <p:sldId id="1307" r:id="rId59"/>
    <p:sldId id="1308" r:id="rId60"/>
    <p:sldId id="1327" r:id="rId61"/>
    <p:sldId id="1340" r:id="rId62"/>
    <p:sldId id="1341" r:id="rId63"/>
    <p:sldId id="1342" r:id="rId64"/>
    <p:sldId id="1343" r:id="rId65"/>
    <p:sldId id="1344" r:id="rId66"/>
    <p:sldId id="1328" r:id="rId67"/>
    <p:sldId id="948" r:id="rId68"/>
    <p:sldId id="326" r:id="rId69"/>
    <p:sldId id="327" r:id="rId70"/>
    <p:sldId id="980" r:id="rId71"/>
    <p:sldId id="1168" r:id="rId72"/>
    <p:sldId id="1224" r:id="rId73"/>
    <p:sldId id="1345" r:id="rId74"/>
    <p:sldId id="1273" r:id="rId75"/>
    <p:sldId id="1274" r:id="rId76"/>
    <p:sldId id="1346" r:id="rId77"/>
    <p:sldId id="489" r:id="rId78"/>
    <p:sldId id="622" r:id="rId79"/>
    <p:sldId id="623" r:id="rId80"/>
    <p:sldId id="624" r:id="rId81"/>
    <p:sldId id="625" r:id="rId82"/>
    <p:sldId id="626" r:id="rId83"/>
    <p:sldId id="1126" r:id="rId84"/>
    <p:sldId id="995" r:id="rId85"/>
    <p:sldId id="370" r:id="rId86"/>
    <p:sldId id="1254" r:id="rId87"/>
    <p:sldId id="371" r:id="rId88"/>
    <p:sldId id="1068" r:id="rId89"/>
    <p:sldId id="1069" r:id="rId90"/>
    <p:sldId id="1255" r:id="rId91"/>
    <p:sldId id="1256" r:id="rId92"/>
    <p:sldId id="1257" r:id="rId93"/>
    <p:sldId id="1258" r:id="rId94"/>
    <p:sldId id="490" r:id="rId95"/>
    <p:sldId id="382" r:id="rId96"/>
    <p:sldId id="870" r:id="rId97"/>
    <p:sldId id="950" r:id="rId98"/>
    <p:sldId id="951" r:id="rId99"/>
    <p:sldId id="952" r:id="rId100"/>
    <p:sldId id="953" r:id="rId101"/>
    <p:sldId id="954" r:id="rId102"/>
    <p:sldId id="1103" r:id="rId103"/>
    <p:sldId id="956" r:id="rId104"/>
    <p:sldId id="957" r:id="rId105"/>
    <p:sldId id="958" r:id="rId106"/>
    <p:sldId id="1347" r:id="rId107"/>
    <p:sldId id="1210" r:id="rId108"/>
    <p:sldId id="1193" r:id="rId109"/>
    <p:sldId id="1261" r:id="rId110"/>
    <p:sldId id="1194" r:id="rId111"/>
    <p:sldId id="1195" r:id="rId112"/>
    <p:sldId id="1310" r:id="rId113"/>
    <p:sldId id="1311" r:id="rId114"/>
    <p:sldId id="1312" r:id="rId115"/>
    <p:sldId id="1313" r:id="rId116"/>
    <p:sldId id="1314" r:id="rId117"/>
    <p:sldId id="1002" r:id="rId118"/>
    <p:sldId id="961" r:id="rId119"/>
    <p:sldId id="1120" r:id="rId120"/>
    <p:sldId id="1121" r:id="rId121"/>
    <p:sldId id="519" r:id="rId122"/>
    <p:sldId id="1262" r:id="rId123"/>
    <p:sldId id="1348" r:id="rId124"/>
    <p:sldId id="417" r:id="rId125"/>
    <p:sldId id="462" r:id="rId126"/>
    <p:sldId id="1122" r:id="rId127"/>
    <p:sldId id="1278" r:id="rId128"/>
    <p:sldId id="1279" r:id="rId129"/>
    <p:sldId id="1280" r:id="rId130"/>
    <p:sldId id="681" r:id="rId131"/>
    <p:sldId id="1281" r:id="rId132"/>
    <p:sldId id="1282" r:id="rId133"/>
    <p:sldId id="1283" r:id="rId134"/>
    <p:sldId id="1349" r:id="rId135"/>
    <p:sldId id="1350" r:id="rId136"/>
    <p:sldId id="426" r:id="rId137"/>
    <p:sldId id="894"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912" autoAdjust="0"/>
    <p:restoredTop sz="94660"/>
  </p:normalViewPr>
  <p:slideViewPr>
    <p:cSldViewPr snapToGrid="0">
      <p:cViewPr varScale="1">
        <p:scale>
          <a:sx n="64" d="100"/>
          <a:sy n="64" d="100"/>
        </p:scale>
        <p:origin x="84" y="246"/>
      </p:cViewPr>
      <p:guideLst/>
    </p:cSldViewPr>
  </p:slideViewPr>
  <p:notesTextViewPr>
    <p:cViewPr>
      <p:scale>
        <a:sx n="1" d="1"/>
        <a:sy n="1" d="1"/>
      </p:scale>
      <p:origin x="0" y="0"/>
    </p:cViewPr>
  </p:notesTextViewPr>
  <p:sorterViewPr>
    <p:cViewPr>
      <p:scale>
        <a:sx n="100" d="100"/>
        <a:sy n="100" d="100"/>
      </p:scale>
      <p:origin x="0" y="-6820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048321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904580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3415245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729621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61918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Tex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2028" y="1253331"/>
            <a:ext cx="9767944" cy="4351338"/>
          </a:xfrm>
        </p:spPr>
        <p:txBody>
          <a:bodyPr>
            <a:normAutofit/>
          </a:bodyPr>
          <a:lstStyle>
            <a:lvl1pPr marL="0" indent="0">
              <a:buNone/>
              <a:defRPr sz="6000"/>
            </a:lvl1pPr>
          </a:lstStyle>
          <a:p>
            <a:pPr lvl="0"/>
            <a:endParaRPr lang="en-US" dirty="0"/>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3260149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815743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3039954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352308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960417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92764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54025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866378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900267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036062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C4CC2-F4E9-47C2-9EE8-8C7F34326C43}" type="datetimeFigureOut">
              <a:rPr lang="en-US" smtClean="0"/>
              <a:t>9/5/2019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E5E846-679E-4398-A244-22D8E2D6D30E}" type="slidenum">
              <a:rPr lang="en-US" smtClean="0"/>
              <a:t>‹#›</a:t>
            </a:fld>
            <a:endParaRPr lang="en-US" dirty="0"/>
          </a:p>
        </p:txBody>
      </p:sp>
    </p:spTree>
    <p:extLst>
      <p:ext uri="{BB962C8B-B14F-4D97-AF65-F5344CB8AC3E}">
        <p14:creationId xmlns:p14="http://schemas.microsoft.com/office/powerpoint/2010/main" val="668798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0808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808758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Tex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2028" y="1253331"/>
            <a:ext cx="9767944" cy="4351338"/>
          </a:xfrm>
        </p:spPr>
        <p:txBody>
          <a:bodyPr>
            <a:normAutofit/>
          </a:bodyPr>
          <a:lstStyle>
            <a:lvl1pPr marL="0" indent="0">
              <a:buNone/>
              <a:defRPr sz="6000"/>
            </a:lvl1pPr>
          </a:lstStyle>
          <a:p>
            <a:pPr lvl="0"/>
            <a:endParaRPr lang="en-US" dirty="0"/>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988807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438000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986630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46256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ex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2028" y="1253331"/>
            <a:ext cx="9767944" cy="4351338"/>
          </a:xfrm>
        </p:spPr>
        <p:txBody>
          <a:bodyPr>
            <a:normAutofit/>
          </a:bodyPr>
          <a:lstStyle>
            <a:lvl1pPr marL="0" indent="0">
              <a:buNone/>
              <a:defRPr sz="6000"/>
            </a:lvl1pPr>
          </a:lstStyle>
          <a:p>
            <a:pPr lvl="0"/>
            <a:endParaRPr lang="en-US" dirty="0"/>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591200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1651161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847170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509171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514569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63476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211085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324179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60766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303762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578037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9F25E-50F4-4A39-9E58-0A1D540BF44B}"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0C8A8-903E-48B3-A195-41EFDE6AE5EB}" type="slidenum">
              <a:rPr lang="en-US" smtClean="0"/>
              <a:t>‹#›</a:t>
            </a:fld>
            <a:endParaRPr lang="en-US" dirty="0"/>
          </a:p>
        </p:txBody>
      </p:sp>
    </p:spTree>
    <p:extLst>
      <p:ext uri="{BB962C8B-B14F-4D97-AF65-F5344CB8AC3E}">
        <p14:creationId xmlns:p14="http://schemas.microsoft.com/office/powerpoint/2010/main" val="412110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9F25E-50F4-4A39-9E58-0A1D540BF44B}" type="datetimeFigureOut">
              <a:rPr lang="en-US" smtClean="0"/>
              <a:t>9/5/2019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0C8A8-903E-48B3-A195-41EFDE6AE5EB}" type="slidenum">
              <a:rPr lang="en-US" smtClean="0"/>
              <a:t>‹#›</a:t>
            </a:fld>
            <a:endParaRPr lang="en-US" dirty="0"/>
          </a:p>
        </p:txBody>
      </p:sp>
    </p:spTree>
    <p:extLst>
      <p:ext uri="{BB962C8B-B14F-4D97-AF65-F5344CB8AC3E}">
        <p14:creationId xmlns:p14="http://schemas.microsoft.com/office/powerpoint/2010/main" val="3219797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u="none"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9F25E-50F4-4A39-9E58-0A1D540BF44B}" type="datetimeFigureOut">
              <a:rPr lang="en-US" smtClean="0"/>
              <a:t>9/5/2019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0C8A8-903E-48B3-A195-41EFDE6AE5EB}" type="slidenum">
              <a:rPr lang="en-US" smtClean="0"/>
              <a:t>‹#›</a:t>
            </a:fld>
            <a:endParaRPr lang="en-US" dirty="0"/>
          </a:p>
        </p:txBody>
      </p:sp>
    </p:spTree>
    <p:extLst>
      <p:ext uri="{BB962C8B-B14F-4D97-AF65-F5344CB8AC3E}">
        <p14:creationId xmlns:p14="http://schemas.microsoft.com/office/powerpoint/2010/main" val="6982210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u="none"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9F25E-50F4-4A39-9E58-0A1D540BF44B}" type="datetimeFigureOut">
              <a:rPr lang="en-US" smtClean="0"/>
              <a:t>9/5/2019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0C8A8-903E-48B3-A195-41EFDE6AE5EB}" type="slidenum">
              <a:rPr lang="en-US" smtClean="0"/>
              <a:t>‹#›</a:t>
            </a:fld>
            <a:endParaRPr lang="en-US" dirty="0"/>
          </a:p>
        </p:txBody>
      </p:sp>
    </p:spTree>
    <p:extLst>
      <p:ext uri="{BB962C8B-B14F-4D97-AF65-F5344CB8AC3E}">
        <p14:creationId xmlns:p14="http://schemas.microsoft.com/office/powerpoint/2010/main" val="26932466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u="none"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video" Target="https://www.youtube.com/embed/8snh9INvxkk?feature=oembed"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8DDFE1-205C-4A2C-A897-953CE0D2C944}"/>
              </a:ext>
            </a:extLst>
          </p:cNvPr>
          <p:cNvSpPr/>
          <p:nvPr/>
        </p:nvSpPr>
        <p:spPr>
          <a:xfrm>
            <a:off x="649705" y="569328"/>
            <a:ext cx="10696073" cy="5093702"/>
          </a:xfrm>
          <a:prstGeom prst="rect">
            <a:avLst/>
          </a:prstGeom>
        </p:spPr>
        <p:txBody>
          <a:bodyPr wrap="square">
            <a:spAutoFit/>
          </a:bodyPr>
          <a:lstStyle/>
          <a:p>
            <a:pPr algn="ctr"/>
            <a:r>
              <a:rPr lang="en-US" sz="6500" b="1" i="1" dirty="0">
                <a:solidFill>
                  <a:schemeClr val="bg1"/>
                </a:solidFill>
                <a:effectLst>
                  <a:outerShdw blurRad="38100" dist="38100" dir="2700000" algn="tl">
                    <a:srgbClr val="000000">
                      <a:alpha val="43137"/>
                    </a:srgbClr>
                  </a:outerShdw>
                </a:effectLst>
                <a:latin typeface="Open Sans" panose="020B0606030504020204"/>
              </a:rPr>
              <a:t>THIRTEENTH SUNDAY </a:t>
            </a:r>
          </a:p>
          <a:p>
            <a:pPr algn="ctr"/>
            <a:r>
              <a:rPr lang="en-US" sz="6500" b="1" i="1" dirty="0">
                <a:solidFill>
                  <a:schemeClr val="bg1"/>
                </a:solidFill>
                <a:effectLst>
                  <a:outerShdw blurRad="38100" dist="38100" dir="2700000" algn="tl">
                    <a:srgbClr val="000000">
                      <a:alpha val="43137"/>
                    </a:srgbClr>
                  </a:outerShdw>
                </a:effectLst>
                <a:latin typeface="Open Sans" panose="020B0606030504020204"/>
              </a:rPr>
              <a:t>AFTER PENTECOST</a:t>
            </a:r>
          </a:p>
          <a:p>
            <a:pPr algn="ctr"/>
            <a:endParaRPr lang="en-US" sz="6500" b="1" i="1" dirty="0">
              <a:solidFill>
                <a:schemeClr val="bg1"/>
              </a:solidFill>
              <a:effectLst>
                <a:outerShdw blurRad="38100" dist="38100" dir="2700000" algn="tl">
                  <a:srgbClr val="000000">
                    <a:alpha val="43137"/>
                  </a:srgbClr>
                </a:outerShdw>
              </a:effectLst>
              <a:latin typeface="Open Sans" panose="020B0606030504020204"/>
            </a:endParaRPr>
          </a:p>
          <a:p>
            <a:pPr algn="ctr"/>
            <a:r>
              <a:rPr lang="en-US" sz="6500" b="1" i="1" dirty="0">
                <a:solidFill>
                  <a:schemeClr val="bg1"/>
                </a:solidFill>
                <a:effectLst>
                  <a:outerShdw blurRad="38100" dist="38100" dir="2700000" algn="tl">
                    <a:srgbClr val="000000">
                      <a:alpha val="43137"/>
                    </a:srgbClr>
                  </a:outerShdw>
                </a:effectLst>
                <a:latin typeface="Open Sans" panose="020B0606030504020204"/>
              </a:rPr>
              <a:t>September 8</a:t>
            </a:r>
            <a:r>
              <a:rPr lang="en-US" sz="6500" b="1" dirty="0">
                <a:solidFill>
                  <a:schemeClr val="bg1"/>
                </a:solidFill>
                <a:effectLst>
                  <a:outerShdw blurRad="38100" dist="38100" dir="2700000" algn="tl">
                    <a:srgbClr val="000000">
                      <a:alpha val="43137"/>
                    </a:srgbClr>
                  </a:outerShdw>
                </a:effectLst>
                <a:latin typeface="Open Sans" panose="020B0606030504020204"/>
              </a:rPr>
              <a:t>, 2019</a:t>
            </a:r>
            <a:br>
              <a:rPr lang="en-US" sz="6500" b="1" dirty="0">
                <a:solidFill>
                  <a:schemeClr val="bg1"/>
                </a:solidFill>
                <a:effectLst>
                  <a:outerShdw blurRad="38100" dist="38100" dir="2700000" algn="tl">
                    <a:srgbClr val="000000">
                      <a:alpha val="43137"/>
                    </a:srgbClr>
                  </a:outerShdw>
                </a:effectLst>
                <a:latin typeface="Open Sans" panose="020B0606030504020204"/>
              </a:rPr>
            </a:br>
            <a:r>
              <a:rPr lang="en-US" sz="6500" b="1" dirty="0">
                <a:solidFill>
                  <a:schemeClr val="bg1"/>
                </a:solidFill>
                <a:effectLst>
                  <a:outerShdw blurRad="38100" dist="38100" dir="2700000" algn="tl">
                    <a:srgbClr val="000000">
                      <a:alpha val="43137"/>
                    </a:srgbClr>
                  </a:outerShdw>
                </a:effectLst>
                <a:latin typeface="Open Sans" panose="020B0606030504020204"/>
              </a:rPr>
              <a:t>10:45 AM</a:t>
            </a:r>
            <a:endParaRPr lang="en-US" sz="6500" dirty="0">
              <a:solidFill>
                <a:schemeClr val="bg1"/>
              </a:solidFill>
              <a:effectLst>
                <a:outerShdw blurRad="38100" dist="38100" dir="2700000" algn="tl">
                  <a:srgbClr val="000000">
                    <a:alpha val="43137"/>
                  </a:srgbClr>
                </a:outerShdw>
              </a:effectLst>
              <a:latin typeface="Open Sans" panose="020B0606030504020204"/>
            </a:endParaRPr>
          </a:p>
        </p:txBody>
      </p:sp>
    </p:spTree>
    <p:extLst>
      <p:ext uri="{BB962C8B-B14F-4D97-AF65-F5344CB8AC3E}">
        <p14:creationId xmlns:p14="http://schemas.microsoft.com/office/powerpoint/2010/main" val="3763430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790D55-FB59-436D-B835-C9B5C0A050AD}"/>
              </a:ext>
            </a:extLst>
          </p:cNvPr>
          <p:cNvSpPr>
            <a:spLocks noGrp="1"/>
          </p:cNvSpPr>
          <p:nvPr>
            <p:ph idx="1"/>
          </p:nvPr>
        </p:nvSpPr>
        <p:spPr>
          <a:xfrm>
            <a:off x="856939" y="1654943"/>
            <a:ext cx="11060242" cy="5907595"/>
          </a:xfrm>
        </p:spPr>
        <p:txBody>
          <a:bodyPr>
            <a:noAutofit/>
          </a:bodyPr>
          <a:lstStyle/>
          <a:p>
            <a:r>
              <a:rPr lang="en-US" sz="5400" b="1" dirty="0"/>
              <a:t>And like the trees, bearing good fruit,</a:t>
            </a:r>
          </a:p>
          <a:p>
            <a:r>
              <a:rPr lang="en-US" sz="5400" b="1" dirty="0"/>
              <a:t>we will bring forth Jesus' peace.</a:t>
            </a:r>
          </a:p>
          <a:p>
            <a:endParaRPr lang="en-US" sz="5500" b="1" dirty="0"/>
          </a:p>
        </p:txBody>
      </p:sp>
    </p:spTree>
    <p:extLst>
      <p:ext uri="{BB962C8B-B14F-4D97-AF65-F5344CB8AC3E}">
        <p14:creationId xmlns:p14="http://schemas.microsoft.com/office/powerpoint/2010/main" val="16652028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99605" y="1240189"/>
            <a:ext cx="10153539" cy="511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Our Father in heaven, hallowed be your  name, your kingdom come, your will be done, on earth as it is in heaven.</a:t>
            </a:r>
            <a:endParaRPr lang="en-US" dirty="0"/>
          </a:p>
          <a:p>
            <a:endParaRPr lang="en-US" dirty="0"/>
          </a:p>
        </p:txBody>
      </p:sp>
    </p:spTree>
    <p:extLst>
      <p:ext uri="{BB962C8B-B14F-4D97-AF65-F5344CB8AC3E}">
        <p14:creationId xmlns:p14="http://schemas.microsoft.com/office/powerpoint/2010/main" val="11765089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88505" y="1706488"/>
            <a:ext cx="10153539" cy="428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Give us today our daily bread.</a:t>
            </a:r>
            <a:r>
              <a:rPr lang="en-US" dirty="0"/>
              <a:t> </a:t>
            </a:r>
            <a:r>
              <a:rPr lang="en-US" b="1" dirty="0"/>
              <a:t>Forgive us our sins as we forgive those who sin against us.</a:t>
            </a:r>
            <a:endParaRPr lang="en-US" dirty="0"/>
          </a:p>
          <a:p>
            <a:endParaRPr lang="en-US" dirty="0"/>
          </a:p>
        </p:txBody>
      </p:sp>
    </p:spTree>
    <p:extLst>
      <p:ext uri="{BB962C8B-B14F-4D97-AF65-F5344CB8AC3E}">
        <p14:creationId xmlns:p14="http://schemas.microsoft.com/office/powerpoint/2010/main" val="20361910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19230" y="788005"/>
            <a:ext cx="10153539" cy="690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Save us from the time of trial</a:t>
            </a:r>
            <a:r>
              <a:rPr lang="en-US" dirty="0"/>
              <a:t> </a:t>
            </a:r>
            <a:r>
              <a:rPr lang="en-US" b="1" dirty="0"/>
              <a:t>and deliver us from evil.</a:t>
            </a:r>
            <a:r>
              <a:rPr lang="en-US" dirty="0"/>
              <a:t> </a:t>
            </a:r>
            <a:r>
              <a:rPr lang="en-US" b="1" dirty="0"/>
              <a:t>For the kingdom, the power, and the glory are yours,</a:t>
            </a:r>
            <a:r>
              <a:rPr lang="en-US" dirty="0"/>
              <a:t> </a:t>
            </a:r>
            <a:r>
              <a:rPr lang="en-US" b="1" dirty="0"/>
              <a:t>now and forever. Amen.</a:t>
            </a:r>
            <a:endParaRPr lang="en-US" dirty="0"/>
          </a:p>
          <a:p>
            <a:r>
              <a:rPr lang="en-US" b="1" dirty="0">
                <a:effectLst/>
              </a:rPr>
              <a:t> </a:t>
            </a:r>
            <a:endParaRPr lang="en-US" dirty="0">
              <a:effectLst/>
            </a:endParaRPr>
          </a:p>
          <a:p>
            <a:endParaRPr lang="en-US" dirty="0"/>
          </a:p>
        </p:txBody>
      </p:sp>
    </p:spTree>
    <p:extLst>
      <p:ext uri="{BB962C8B-B14F-4D97-AF65-F5344CB8AC3E}">
        <p14:creationId xmlns:p14="http://schemas.microsoft.com/office/powerpoint/2010/main" val="5906661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99323" y="2275898"/>
            <a:ext cx="10153539" cy="358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Invitation to Communion</a:t>
            </a:r>
          </a:p>
          <a:p>
            <a:pPr algn="ctr"/>
            <a:r>
              <a:rPr lang="en-US" dirty="0"/>
              <a:t>(</a:t>
            </a:r>
            <a:r>
              <a:rPr lang="en-US" i="1" dirty="0"/>
              <a:t>please be seated)</a:t>
            </a:r>
            <a:endParaRPr lang="en-US" dirty="0"/>
          </a:p>
          <a:p>
            <a:endParaRPr lang="en-US" dirty="0"/>
          </a:p>
        </p:txBody>
      </p:sp>
    </p:spTree>
    <p:extLst>
      <p:ext uri="{BB962C8B-B14F-4D97-AF65-F5344CB8AC3E}">
        <p14:creationId xmlns:p14="http://schemas.microsoft.com/office/powerpoint/2010/main" val="24314627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144097" y="1397818"/>
            <a:ext cx="10153539" cy="482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sz="4500" i="1" dirty="0"/>
              <a:t>All who are baptized and trust Christ’s word are welcome to the Lord’s table.</a:t>
            </a:r>
            <a:endParaRPr lang="en-US" sz="4500" dirty="0"/>
          </a:p>
          <a:p>
            <a:r>
              <a:rPr lang="en-US" sz="4500" i="1" dirty="0"/>
              <a:t>Please come forward as directed by the ushers. Grape juice and gluten free wafers are available; please indicate to the server by raising your hand.</a:t>
            </a:r>
            <a:endParaRPr lang="en-US" sz="4500" dirty="0"/>
          </a:p>
          <a:p>
            <a:endParaRPr lang="en-US" dirty="0"/>
          </a:p>
        </p:txBody>
      </p:sp>
    </p:spTree>
    <p:extLst>
      <p:ext uri="{BB962C8B-B14F-4D97-AF65-F5344CB8AC3E}">
        <p14:creationId xmlns:p14="http://schemas.microsoft.com/office/powerpoint/2010/main" val="26670765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26736" y="1495601"/>
            <a:ext cx="10897466" cy="466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hangingPunct="0"/>
            <a:r>
              <a:rPr lang="en-US" b="1" dirty="0"/>
              <a:t>COMMUNION SONG</a:t>
            </a:r>
          </a:p>
          <a:p>
            <a:pPr hangingPunct="0"/>
            <a:r>
              <a:rPr lang="en-US" b="1" dirty="0">
                <a:effectLst/>
              </a:rPr>
              <a:t>            “Amazing Grace, </a:t>
            </a:r>
          </a:p>
          <a:p>
            <a:pPr hangingPunct="0"/>
            <a:r>
              <a:rPr lang="en-US" b="1" dirty="0">
                <a:effectLst/>
              </a:rPr>
              <a:t>         My Chains Are Gone”</a:t>
            </a:r>
            <a:endParaRPr lang="en-US" dirty="0">
              <a:effectLst/>
            </a:endParaRPr>
          </a:p>
          <a:p>
            <a:pPr hangingPunct="0"/>
            <a:r>
              <a:rPr lang="en-US" dirty="0">
                <a:effectLst/>
              </a:rPr>
              <a:t> </a:t>
            </a:r>
          </a:p>
          <a:p>
            <a:pPr algn="ctr" hangingPunct="0"/>
            <a:endParaRPr lang="en-US" b="1" dirty="0"/>
          </a:p>
        </p:txBody>
      </p:sp>
    </p:spTree>
    <p:extLst>
      <p:ext uri="{BB962C8B-B14F-4D97-AF65-F5344CB8AC3E}">
        <p14:creationId xmlns:p14="http://schemas.microsoft.com/office/powerpoint/2010/main" val="39119340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94534" y="1126016"/>
            <a:ext cx="10897466" cy="587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spcBef>
                <a:spcPts val="0"/>
              </a:spcBef>
            </a:pPr>
            <a:r>
              <a:rPr lang="en-US" b="1" dirty="0"/>
              <a:t>Amazing Grace, </a:t>
            </a:r>
          </a:p>
          <a:p>
            <a:pPr hangingPunct="0">
              <a:spcBef>
                <a:spcPts val="0"/>
              </a:spcBef>
            </a:pPr>
            <a:r>
              <a:rPr lang="en-US" b="1" dirty="0"/>
              <a:t>how sweet the sound.</a:t>
            </a:r>
          </a:p>
          <a:p>
            <a:pPr hangingPunct="0">
              <a:spcBef>
                <a:spcPts val="0"/>
              </a:spcBef>
            </a:pPr>
            <a:r>
              <a:rPr lang="en-US" b="1" dirty="0"/>
              <a:t>That saved a wretch like me.</a:t>
            </a:r>
          </a:p>
          <a:p>
            <a:pPr hangingPunct="0">
              <a:spcBef>
                <a:spcPts val="0"/>
              </a:spcBef>
            </a:pPr>
            <a:r>
              <a:rPr lang="en-US" b="1" dirty="0"/>
              <a:t>I once was lost but now am found.</a:t>
            </a:r>
          </a:p>
          <a:p>
            <a:pPr hangingPunct="0">
              <a:spcBef>
                <a:spcPts val="0"/>
              </a:spcBef>
            </a:pPr>
            <a:r>
              <a:rPr lang="en-US" b="1" dirty="0"/>
              <a:t>Was blind but now I see.</a:t>
            </a:r>
          </a:p>
          <a:p>
            <a:pPr hangingPunct="0"/>
            <a:endParaRPr lang="en-US" sz="5500" dirty="0"/>
          </a:p>
        </p:txBody>
      </p:sp>
    </p:spTree>
    <p:extLst>
      <p:ext uri="{BB962C8B-B14F-4D97-AF65-F5344CB8AC3E}">
        <p14:creationId xmlns:p14="http://schemas.microsoft.com/office/powerpoint/2010/main" val="2942092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74347" y="819357"/>
            <a:ext cx="10897466" cy="62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err="1"/>
              <a:t>Twas</a:t>
            </a:r>
            <a:r>
              <a:rPr lang="en-US" b="1" dirty="0"/>
              <a:t> Grace that taught my heart to fear</a:t>
            </a:r>
          </a:p>
          <a:p>
            <a:pPr hangingPunct="0"/>
            <a:r>
              <a:rPr lang="en-US" b="1" dirty="0"/>
              <a:t>And Grace my fears relieved.</a:t>
            </a:r>
          </a:p>
          <a:p>
            <a:pPr hangingPunct="0"/>
            <a:r>
              <a:rPr lang="en-US" b="1" dirty="0"/>
              <a:t>How precious did that grace appear,</a:t>
            </a:r>
          </a:p>
          <a:p>
            <a:pPr hangingPunct="0"/>
            <a:r>
              <a:rPr lang="en-US" b="1" dirty="0"/>
              <a:t>The hour I first believed.</a:t>
            </a:r>
          </a:p>
          <a:p>
            <a:pPr hangingPunct="0"/>
            <a:endParaRPr lang="en-US" sz="5500" dirty="0"/>
          </a:p>
        </p:txBody>
      </p:sp>
    </p:spTree>
    <p:extLst>
      <p:ext uri="{BB962C8B-B14F-4D97-AF65-F5344CB8AC3E}">
        <p14:creationId xmlns:p14="http://schemas.microsoft.com/office/powerpoint/2010/main" val="2641535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94534" y="1193772"/>
            <a:ext cx="10897466" cy="44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My chains are gone, </a:t>
            </a:r>
          </a:p>
          <a:p>
            <a:pPr hangingPunct="0"/>
            <a:r>
              <a:rPr lang="en-US" b="1" dirty="0"/>
              <a:t>I've been set free.</a:t>
            </a:r>
          </a:p>
          <a:p>
            <a:pPr hangingPunct="0"/>
            <a:r>
              <a:rPr lang="en-US" b="1" dirty="0"/>
              <a:t>My God, my Savior has ransomed me.</a:t>
            </a:r>
          </a:p>
          <a:p>
            <a:pPr hangingPunct="0"/>
            <a:endParaRPr lang="en-US" sz="5500" dirty="0"/>
          </a:p>
        </p:txBody>
      </p:sp>
    </p:spTree>
    <p:extLst>
      <p:ext uri="{BB962C8B-B14F-4D97-AF65-F5344CB8AC3E}">
        <p14:creationId xmlns:p14="http://schemas.microsoft.com/office/powerpoint/2010/main" val="38552550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2668" y="1795249"/>
            <a:ext cx="10347808" cy="434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And like a flood his mercy reigns;</a:t>
            </a:r>
          </a:p>
          <a:p>
            <a:pPr hangingPunct="0"/>
            <a:r>
              <a:rPr lang="en-US" b="1" dirty="0"/>
              <a:t>Unending love, amazing grace.</a:t>
            </a:r>
          </a:p>
          <a:p>
            <a:pPr hangingPunct="0"/>
            <a:endParaRPr lang="en-US" sz="5500" dirty="0"/>
          </a:p>
        </p:txBody>
      </p:sp>
    </p:spTree>
    <p:extLst>
      <p:ext uri="{BB962C8B-B14F-4D97-AF65-F5344CB8AC3E}">
        <p14:creationId xmlns:p14="http://schemas.microsoft.com/office/powerpoint/2010/main" val="3142605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89767" y="1447960"/>
            <a:ext cx="10568066" cy="434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Come join the journey of Jesus today;</a:t>
            </a:r>
          </a:p>
          <a:p>
            <a:r>
              <a:rPr lang="en-US" b="1" dirty="0"/>
              <a:t>Love is the light that will show us the way.</a:t>
            </a:r>
          </a:p>
          <a:p>
            <a:endParaRPr lang="en-US" sz="5500" b="1" dirty="0"/>
          </a:p>
        </p:txBody>
      </p:sp>
    </p:spTree>
    <p:extLst>
      <p:ext uri="{BB962C8B-B14F-4D97-AF65-F5344CB8AC3E}">
        <p14:creationId xmlns:p14="http://schemas.microsoft.com/office/powerpoint/2010/main" val="33354946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305172" y="639333"/>
            <a:ext cx="10347808" cy="72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The Lord has promised good to me.</a:t>
            </a:r>
          </a:p>
          <a:p>
            <a:pPr hangingPunct="0"/>
            <a:r>
              <a:rPr lang="en-US" b="1" dirty="0"/>
              <a:t>His word my hope secures;</a:t>
            </a:r>
          </a:p>
          <a:p>
            <a:pPr hangingPunct="0"/>
            <a:r>
              <a:rPr lang="en-US" b="1" dirty="0"/>
              <a:t>He will my shield and portion be,</a:t>
            </a:r>
          </a:p>
          <a:p>
            <a:pPr hangingPunct="0"/>
            <a:r>
              <a:rPr lang="en-US" b="1" dirty="0"/>
              <a:t>As long as life endures.</a:t>
            </a:r>
          </a:p>
          <a:p>
            <a:pPr hangingPunct="0"/>
            <a:r>
              <a:rPr lang="en-US" b="1" dirty="0"/>
              <a:t> </a:t>
            </a:r>
          </a:p>
          <a:p>
            <a:pPr hangingPunct="0"/>
            <a:endParaRPr lang="en-US" sz="5500" dirty="0"/>
          </a:p>
        </p:txBody>
      </p:sp>
    </p:spTree>
    <p:extLst>
      <p:ext uri="{BB962C8B-B14F-4D97-AF65-F5344CB8AC3E}">
        <p14:creationId xmlns:p14="http://schemas.microsoft.com/office/powerpoint/2010/main" val="20020651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39590" y="1726113"/>
            <a:ext cx="10347808" cy="44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My chains are gone, </a:t>
            </a:r>
          </a:p>
          <a:p>
            <a:pPr hangingPunct="0"/>
            <a:r>
              <a:rPr lang="en-US" b="1" dirty="0"/>
              <a:t>I've been set free.</a:t>
            </a:r>
          </a:p>
          <a:p>
            <a:pPr hangingPunct="0"/>
            <a:r>
              <a:rPr lang="en-US" b="1" dirty="0"/>
              <a:t>My God, my Savior has ransomed me.</a:t>
            </a:r>
          </a:p>
          <a:p>
            <a:pPr hangingPunct="0"/>
            <a:endParaRPr lang="en-US" sz="5500" dirty="0"/>
          </a:p>
        </p:txBody>
      </p:sp>
    </p:spTree>
    <p:extLst>
      <p:ext uri="{BB962C8B-B14F-4D97-AF65-F5344CB8AC3E}">
        <p14:creationId xmlns:p14="http://schemas.microsoft.com/office/powerpoint/2010/main" val="30487290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468815" y="1706976"/>
            <a:ext cx="10347808" cy="434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And like a flood his mercy reigns;</a:t>
            </a:r>
          </a:p>
          <a:p>
            <a:pPr hangingPunct="0"/>
            <a:r>
              <a:rPr lang="en-US" b="1" dirty="0"/>
              <a:t>Unending love, amazing grace.</a:t>
            </a:r>
          </a:p>
          <a:p>
            <a:pPr hangingPunct="0"/>
            <a:endParaRPr lang="en-US" sz="5500" dirty="0"/>
          </a:p>
        </p:txBody>
      </p:sp>
    </p:spTree>
    <p:extLst>
      <p:ext uri="{BB962C8B-B14F-4D97-AF65-F5344CB8AC3E}">
        <p14:creationId xmlns:p14="http://schemas.microsoft.com/office/powerpoint/2010/main" val="12240028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129037" y="1784778"/>
            <a:ext cx="10347808" cy="351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The earth shall soon dissolve like snow.</a:t>
            </a:r>
          </a:p>
          <a:p>
            <a:pPr hangingPunct="0"/>
            <a:r>
              <a:rPr lang="en-US" b="1" dirty="0"/>
              <a:t>The sun forbear to shine.</a:t>
            </a:r>
          </a:p>
          <a:p>
            <a:pPr hangingPunct="0"/>
            <a:endParaRPr lang="en-US" sz="5500" dirty="0"/>
          </a:p>
        </p:txBody>
      </p:sp>
    </p:spTree>
    <p:extLst>
      <p:ext uri="{BB962C8B-B14F-4D97-AF65-F5344CB8AC3E}">
        <p14:creationId xmlns:p14="http://schemas.microsoft.com/office/powerpoint/2010/main" val="27268198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379914" y="1098902"/>
            <a:ext cx="10347808" cy="54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But God who called me hear below,</a:t>
            </a:r>
          </a:p>
          <a:p>
            <a:pPr hangingPunct="0"/>
            <a:r>
              <a:rPr lang="en-US" b="1" dirty="0"/>
              <a:t>Will be forever mine. </a:t>
            </a:r>
          </a:p>
          <a:p>
            <a:pPr hangingPunct="0"/>
            <a:r>
              <a:rPr lang="en-US" b="1" dirty="0"/>
              <a:t>Will be forever mine.</a:t>
            </a:r>
          </a:p>
          <a:p>
            <a:pPr hangingPunct="0"/>
            <a:r>
              <a:rPr lang="en-US" b="1" dirty="0"/>
              <a:t>Will be forever mine.</a:t>
            </a:r>
          </a:p>
          <a:p>
            <a:pPr hangingPunct="0"/>
            <a:endParaRPr lang="en-US" sz="5500" dirty="0"/>
          </a:p>
        </p:txBody>
      </p:sp>
    </p:spTree>
    <p:extLst>
      <p:ext uri="{BB962C8B-B14F-4D97-AF65-F5344CB8AC3E}">
        <p14:creationId xmlns:p14="http://schemas.microsoft.com/office/powerpoint/2010/main" val="6235247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493205" y="2473600"/>
            <a:ext cx="10897466"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BLESSING &amp; Prayer </a:t>
            </a:r>
          </a:p>
          <a:p>
            <a:pPr algn="ctr"/>
            <a:r>
              <a:rPr lang="en-US" b="1" cap="all" dirty="0"/>
              <a:t>after Communion</a:t>
            </a:r>
          </a:p>
          <a:p>
            <a:pPr algn="ctr"/>
            <a:r>
              <a:rPr lang="en-US" i="1" cap="all" dirty="0"/>
              <a:t>(</a:t>
            </a:r>
            <a:r>
              <a:rPr lang="en-US" i="1" dirty="0"/>
              <a:t>please stand)</a:t>
            </a:r>
            <a:endParaRPr lang="en-US" dirty="0"/>
          </a:p>
          <a:p>
            <a:endParaRPr lang="en-US" dirty="0"/>
          </a:p>
        </p:txBody>
      </p:sp>
    </p:spTree>
    <p:extLst>
      <p:ext uri="{BB962C8B-B14F-4D97-AF65-F5344CB8AC3E}">
        <p14:creationId xmlns:p14="http://schemas.microsoft.com/office/powerpoint/2010/main" val="4781850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21805" y="1642368"/>
            <a:ext cx="10897466" cy="441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The body and blood of our Lord Jesus Christ strengthen you and keep you in his grace.</a:t>
            </a:r>
          </a:p>
          <a:p>
            <a:r>
              <a:rPr lang="en-US" b="1" dirty="0"/>
              <a:t>Amen.</a:t>
            </a:r>
            <a:endParaRPr lang="en-US" dirty="0"/>
          </a:p>
          <a:p>
            <a:endParaRPr lang="en-US" dirty="0"/>
          </a:p>
        </p:txBody>
      </p:sp>
    </p:spTree>
    <p:extLst>
      <p:ext uri="{BB962C8B-B14F-4D97-AF65-F5344CB8AC3E}">
        <p14:creationId xmlns:p14="http://schemas.microsoft.com/office/powerpoint/2010/main" val="28928051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16677" y="1601490"/>
            <a:ext cx="1062574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Living God, you have greeted us in our brokenness and nourished us with the body of Christ, broken for us. </a:t>
            </a:r>
          </a:p>
        </p:txBody>
      </p:sp>
    </p:spTree>
    <p:extLst>
      <p:ext uri="{BB962C8B-B14F-4D97-AF65-F5344CB8AC3E}">
        <p14:creationId xmlns:p14="http://schemas.microsoft.com/office/powerpoint/2010/main" val="25704405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689547" y="1141712"/>
            <a:ext cx="11122702" cy="511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Risen to new life with you, send us now to bear your healing love into the wounded world, in the name of our risen Savior and Lord. </a:t>
            </a:r>
            <a:r>
              <a:rPr lang="en-US" b="1" dirty="0"/>
              <a:t>Amen.</a:t>
            </a:r>
            <a:endParaRPr lang="en-US" dirty="0"/>
          </a:p>
          <a:p>
            <a:endParaRPr lang="en-US" b="1" dirty="0"/>
          </a:p>
        </p:txBody>
      </p:sp>
    </p:spTree>
    <p:extLst>
      <p:ext uri="{BB962C8B-B14F-4D97-AF65-F5344CB8AC3E}">
        <p14:creationId xmlns:p14="http://schemas.microsoft.com/office/powerpoint/2010/main" val="19879338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57446" y="2080120"/>
            <a:ext cx="10153539" cy="43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i="1" u="sng" dirty="0"/>
              <a:t>SENDING</a:t>
            </a:r>
            <a:endParaRPr lang="en-US" dirty="0"/>
          </a:p>
          <a:p>
            <a:pPr algn="ctr"/>
            <a:r>
              <a:rPr lang="en-US" i="1" dirty="0"/>
              <a:t>God blesses us and sends us in mission to the world. </a:t>
            </a:r>
            <a:endParaRPr lang="en-US" dirty="0"/>
          </a:p>
          <a:p>
            <a:r>
              <a:rPr lang="en-US" b="1" dirty="0"/>
              <a:t> </a:t>
            </a:r>
            <a:endParaRPr lang="en-US" dirty="0"/>
          </a:p>
          <a:p>
            <a:pPr algn="ctr"/>
            <a:endParaRPr kumimoji="0" lang="en-US" altLang="en-US" sz="4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621474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790D55-FB59-436D-B835-C9B5C0A050AD}"/>
              </a:ext>
            </a:extLst>
          </p:cNvPr>
          <p:cNvSpPr>
            <a:spLocks noGrp="1"/>
          </p:cNvSpPr>
          <p:nvPr>
            <p:ph idx="1"/>
          </p:nvPr>
        </p:nvSpPr>
        <p:spPr>
          <a:xfrm>
            <a:off x="760392" y="1237300"/>
            <a:ext cx="11640846" cy="5907595"/>
          </a:xfrm>
        </p:spPr>
        <p:txBody>
          <a:bodyPr>
            <a:noAutofit/>
          </a:bodyPr>
          <a:lstStyle/>
          <a:p>
            <a:r>
              <a:rPr lang="en-US" b="1" dirty="0"/>
              <a:t>And like the trees, bearing good fruit,</a:t>
            </a:r>
          </a:p>
          <a:p>
            <a:r>
              <a:rPr lang="en-US" b="1" dirty="0"/>
              <a:t>we will bring forth Jesus' love.</a:t>
            </a:r>
          </a:p>
          <a:p>
            <a:r>
              <a:rPr lang="en-US" b="1" dirty="0"/>
              <a:t>We will bring forth Jesus' love.</a:t>
            </a:r>
          </a:p>
          <a:p>
            <a:endParaRPr lang="en-US" sz="5500" b="1" dirty="0"/>
          </a:p>
        </p:txBody>
      </p:sp>
    </p:spTree>
    <p:extLst>
      <p:ext uri="{BB962C8B-B14F-4D97-AF65-F5344CB8AC3E}">
        <p14:creationId xmlns:p14="http://schemas.microsoft.com/office/powerpoint/2010/main" val="21053986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68546" y="2636114"/>
            <a:ext cx="10153539" cy="254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dirty="0"/>
              <a:t>BENEDICTION</a:t>
            </a:r>
          </a:p>
          <a:p>
            <a:pPr algn="ctr"/>
            <a:endParaRPr lang="en-US" dirty="0"/>
          </a:p>
          <a:p>
            <a:pPr algn="ctr"/>
            <a:endParaRPr kumimoji="0" lang="en-US" altLang="en-US" sz="4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568291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68546" y="974120"/>
            <a:ext cx="10153539" cy="586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The God of hope fill you with all joy and peace in believing, so that you may abound in hope by the power of the Holy Spirit. </a:t>
            </a:r>
            <a:r>
              <a:rPr lang="en-US" b="1" dirty="0"/>
              <a:t>Amen</a:t>
            </a:r>
            <a:endParaRPr lang="en-US" dirty="0"/>
          </a:p>
          <a:p>
            <a:endParaRPr lang="en-US" dirty="0"/>
          </a:p>
          <a:p>
            <a:pPr algn="ctr"/>
            <a:endParaRPr kumimoji="0" lang="en-US" altLang="en-US" sz="4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4259071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480646" y="2232692"/>
            <a:ext cx="10900507" cy="274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SENDING SONG</a:t>
            </a:r>
          </a:p>
          <a:p>
            <a:pPr algn="ctr"/>
            <a:r>
              <a:rPr lang="en-US" b="1" dirty="0"/>
              <a:t>“Holy Is the Lord”</a:t>
            </a:r>
            <a:endParaRPr lang="en-US" dirty="0"/>
          </a:p>
          <a:p>
            <a:pPr algn="ctr"/>
            <a:endParaRPr lang="en-US" b="1" cap="all" dirty="0"/>
          </a:p>
        </p:txBody>
      </p:sp>
    </p:spTree>
    <p:extLst>
      <p:ext uri="{BB962C8B-B14F-4D97-AF65-F5344CB8AC3E}">
        <p14:creationId xmlns:p14="http://schemas.microsoft.com/office/powerpoint/2010/main" val="22767044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73879" y="972377"/>
            <a:ext cx="10422952" cy="61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We stand and lift up our hands,</a:t>
            </a:r>
          </a:p>
          <a:p>
            <a:pPr hangingPunct="0"/>
            <a:r>
              <a:rPr lang="en-US" b="1" dirty="0"/>
              <a:t>For the joy of the Lord is our strength.</a:t>
            </a:r>
          </a:p>
          <a:p>
            <a:pPr hangingPunct="0"/>
            <a:r>
              <a:rPr lang="en-US" b="1" dirty="0"/>
              <a:t>We bow down and worship Him now.</a:t>
            </a:r>
          </a:p>
          <a:p>
            <a:endParaRPr lang="en-US" sz="5500" b="1" dirty="0"/>
          </a:p>
        </p:txBody>
      </p:sp>
    </p:spTree>
    <p:extLst>
      <p:ext uri="{BB962C8B-B14F-4D97-AF65-F5344CB8AC3E}">
        <p14:creationId xmlns:p14="http://schemas.microsoft.com/office/powerpoint/2010/main" val="27578735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44429" y="1548546"/>
            <a:ext cx="10442694" cy="459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How great, </a:t>
            </a:r>
          </a:p>
          <a:p>
            <a:pPr hangingPunct="0"/>
            <a:r>
              <a:rPr lang="en-US" b="1" dirty="0"/>
              <a:t>how awesome is He.</a:t>
            </a:r>
          </a:p>
          <a:p>
            <a:pPr hangingPunct="0"/>
            <a:r>
              <a:rPr lang="en-US" b="1" dirty="0"/>
              <a:t>And together we sing,</a:t>
            </a:r>
          </a:p>
          <a:p>
            <a:pPr hangingPunct="0"/>
            <a:r>
              <a:rPr lang="en-US" b="1" dirty="0"/>
              <a:t>Everyone sing.</a:t>
            </a:r>
          </a:p>
          <a:p>
            <a:pPr hangingPunct="0"/>
            <a:endParaRPr lang="en-US" sz="5500" b="1" dirty="0"/>
          </a:p>
        </p:txBody>
      </p:sp>
    </p:spTree>
    <p:extLst>
      <p:ext uri="{BB962C8B-B14F-4D97-AF65-F5344CB8AC3E}">
        <p14:creationId xmlns:p14="http://schemas.microsoft.com/office/powerpoint/2010/main" val="885642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415947" y="775347"/>
            <a:ext cx="10422952" cy="638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Holy is the Lord, </a:t>
            </a:r>
          </a:p>
          <a:p>
            <a:pPr hangingPunct="0"/>
            <a:r>
              <a:rPr lang="en-US" b="1" dirty="0"/>
              <a:t>God Almighty,</a:t>
            </a:r>
          </a:p>
          <a:p>
            <a:pPr hangingPunct="0"/>
            <a:r>
              <a:rPr lang="en-US" b="1" dirty="0"/>
              <a:t>The earth is filled with His glory.</a:t>
            </a:r>
          </a:p>
          <a:p>
            <a:pPr hangingPunct="0"/>
            <a:r>
              <a:rPr lang="en-US" b="1" dirty="0"/>
              <a:t>Holy is the Lord, </a:t>
            </a:r>
          </a:p>
          <a:p>
            <a:pPr hangingPunct="0"/>
            <a:r>
              <a:rPr lang="en-US" b="1" dirty="0"/>
              <a:t>God Almighty,</a:t>
            </a:r>
          </a:p>
          <a:p>
            <a:endParaRPr lang="en-US" sz="5500" b="1" dirty="0"/>
          </a:p>
        </p:txBody>
      </p:sp>
    </p:spTree>
    <p:extLst>
      <p:ext uri="{BB962C8B-B14F-4D97-AF65-F5344CB8AC3E}">
        <p14:creationId xmlns:p14="http://schemas.microsoft.com/office/powerpoint/2010/main" val="27841949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74749" y="1259420"/>
            <a:ext cx="10442694" cy="530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The earth is filled with His glory.</a:t>
            </a:r>
          </a:p>
          <a:p>
            <a:pPr hangingPunct="0"/>
            <a:r>
              <a:rPr lang="en-US" b="1" dirty="0"/>
              <a:t>The earth is filled with His glory.</a:t>
            </a:r>
          </a:p>
          <a:p>
            <a:pPr hangingPunct="0"/>
            <a:r>
              <a:rPr lang="en-US" dirty="0">
                <a:effectLst/>
              </a:rPr>
              <a:t> </a:t>
            </a:r>
          </a:p>
          <a:p>
            <a:pPr hangingPunct="0"/>
            <a:endParaRPr lang="en-US" sz="5500" b="1" dirty="0"/>
          </a:p>
        </p:txBody>
      </p:sp>
    </p:spTree>
    <p:extLst>
      <p:ext uri="{BB962C8B-B14F-4D97-AF65-F5344CB8AC3E}">
        <p14:creationId xmlns:p14="http://schemas.microsoft.com/office/powerpoint/2010/main" val="13234880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418951" y="725552"/>
            <a:ext cx="11237745" cy="61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We stand and lift up our hands,</a:t>
            </a:r>
          </a:p>
          <a:p>
            <a:pPr hangingPunct="0"/>
            <a:r>
              <a:rPr lang="en-US" b="1" dirty="0"/>
              <a:t>For the joy of the Lord is our strength.</a:t>
            </a:r>
          </a:p>
          <a:p>
            <a:pPr hangingPunct="0"/>
            <a:r>
              <a:rPr lang="en-US" b="1" dirty="0"/>
              <a:t>We bow down and worship Him now.</a:t>
            </a:r>
          </a:p>
          <a:p>
            <a:endParaRPr lang="en-US" sz="5500" b="1" dirty="0"/>
          </a:p>
        </p:txBody>
      </p:sp>
    </p:spTree>
    <p:extLst>
      <p:ext uri="{BB962C8B-B14F-4D97-AF65-F5344CB8AC3E}">
        <p14:creationId xmlns:p14="http://schemas.microsoft.com/office/powerpoint/2010/main" val="28328124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12748" y="1404684"/>
            <a:ext cx="10769390" cy="459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How great, </a:t>
            </a:r>
          </a:p>
          <a:p>
            <a:pPr hangingPunct="0"/>
            <a:r>
              <a:rPr lang="en-US" b="1" dirty="0"/>
              <a:t>how awesome is He.</a:t>
            </a:r>
          </a:p>
          <a:p>
            <a:pPr hangingPunct="0"/>
            <a:r>
              <a:rPr lang="en-US" b="1" dirty="0"/>
              <a:t>And together we sing,</a:t>
            </a:r>
          </a:p>
          <a:p>
            <a:pPr hangingPunct="0"/>
            <a:r>
              <a:rPr lang="en-US" b="1" dirty="0"/>
              <a:t>Everyone sing.</a:t>
            </a:r>
          </a:p>
          <a:p>
            <a:endParaRPr lang="en-US" sz="5500" b="1" dirty="0"/>
          </a:p>
        </p:txBody>
      </p:sp>
    </p:spTree>
    <p:extLst>
      <p:ext uri="{BB962C8B-B14F-4D97-AF65-F5344CB8AC3E}">
        <p14:creationId xmlns:p14="http://schemas.microsoft.com/office/powerpoint/2010/main" val="40080283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555022" y="1096383"/>
            <a:ext cx="10422952" cy="62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Holy is the Lord, </a:t>
            </a:r>
          </a:p>
          <a:p>
            <a:pPr hangingPunct="0"/>
            <a:r>
              <a:rPr lang="en-US" b="1" dirty="0"/>
              <a:t>God Almighty,</a:t>
            </a:r>
          </a:p>
          <a:p>
            <a:pPr hangingPunct="0"/>
            <a:r>
              <a:rPr lang="en-US" b="1" dirty="0"/>
              <a:t>The earth is filled with His glory.</a:t>
            </a:r>
          </a:p>
          <a:p>
            <a:pPr hangingPunct="0"/>
            <a:r>
              <a:rPr lang="en-US" b="1" dirty="0"/>
              <a:t>Holy is the Lord, God Almighty,</a:t>
            </a:r>
          </a:p>
          <a:p>
            <a:endParaRPr lang="en-US" sz="5500" b="1" dirty="0"/>
          </a:p>
        </p:txBody>
      </p:sp>
    </p:spTree>
    <p:extLst>
      <p:ext uri="{BB962C8B-B14F-4D97-AF65-F5344CB8AC3E}">
        <p14:creationId xmlns:p14="http://schemas.microsoft.com/office/powerpoint/2010/main" val="3678272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81820" y="941145"/>
            <a:ext cx="10153539" cy="616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cap="all" dirty="0"/>
              <a:t>Confession of sins and hearing the good news </a:t>
            </a:r>
            <a:r>
              <a:rPr lang="en-US" sz="5000" i="1" dirty="0"/>
              <a:t>(please stand)</a:t>
            </a:r>
          </a:p>
          <a:p>
            <a:r>
              <a:rPr lang="en-US" sz="5500" i="1" dirty="0"/>
              <a:t>All may make the sign of the cross, the sign marked at baptism</a:t>
            </a:r>
            <a:endParaRPr lang="en-US" sz="5500" dirty="0"/>
          </a:p>
          <a:p>
            <a:r>
              <a:rPr lang="en-US" dirty="0">
                <a:effectLst/>
              </a:rPr>
              <a:t> </a:t>
            </a:r>
          </a:p>
          <a:p>
            <a:pPr algn="ctr"/>
            <a:endParaRPr lang="en-US" sz="5000" dirty="0"/>
          </a:p>
          <a:p>
            <a:pPr algn="ct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9674225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404740" y="1612037"/>
            <a:ext cx="10442694" cy="434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The earth is filled with His glory.</a:t>
            </a:r>
          </a:p>
          <a:p>
            <a:pPr hangingPunct="0"/>
            <a:r>
              <a:rPr lang="en-US" b="1" dirty="0"/>
              <a:t>The earth is filled with His glory.</a:t>
            </a:r>
          </a:p>
          <a:p>
            <a:pPr hangingPunct="0"/>
            <a:endParaRPr lang="en-US" sz="5500" b="1" dirty="0"/>
          </a:p>
        </p:txBody>
      </p:sp>
    </p:spTree>
    <p:extLst>
      <p:ext uri="{BB962C8B-B14F-4D97-AF65-F5344CB8AC3E}">
        <p14:creationId xmlns:p14="http://schemas.microsoft.com/office/powerpoint/2010/main" val="4423233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91742" y="766477"/>
            <a:ext cx="11237745" cy="62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It is rising up all around;</a:t>
            </a:r>
          </a:p>
          <a:p>
            <a:pPr hangingPunct="0"/>
            <a:r>
              <a:rPr lang="en-US" b="1" dirty="0"/>
              <a:t>It’s the anthem of the Lord’s renown.</a:t>
            </a:r>
          </a:p>
          <a:p>
            <a:pPr hangingPunct="0"/>
            <a:r>
              <a:rPr lang="en-US" b="1" dirty="0"/>
              <a:t>It is rising up all around;</a:t>
            </a:r>
          </a:p>
          <a:p>
            <a:pPr hangingPunct="0"/>
            <a:r>
              <a:rPr lang="en-US" b="1" dirty="0"/>
              <a:t>It’s the anthem of the Lord’s renown.</a:t>
            </a:r>
          </a:p>
          <a:p>
            <a:pPr hangingPunct="0"/>
            <a:endParaRPr lang="en-US" sz="5500" b="1" dirty="0"/>
          </a:p>
        </p:txBody>
      </p:sp>
    </p:spTree>
    <p:extLst>
      <p:ext uri="{BB962C8B-B14F-4D97-AF65-F5344CB8AC3E}">
        <p14:creationId xmlns:p14="http://schemas.microsoft.com/office/powerpoint/2010/main" val="3895621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91742" y="702357"/>
            <a:ext cx="11237745" cy="638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And together we sing,</a:t>
            </a:r>
          </a:p>
          <a:p>
            <a:pPr hangingPunct="0"/>
            <a:r>
              <a:rPr lang="en-US" b="1" dirty="0"/>
              <a:t>Everyone sing.</a:t>
            </a:r>
          </a:p>
          <a:p>
            <a:pPr hangingPunct="0"/>
            <a:r>
              <a:rPr lang="en-US" b="1" dirty="0"/>
              <a:t>Holy is the Lord, </a:t>
            </a:r>
          </a:p>
          <a:p>
            <a:pPr hangingPunct="0"/>
            <a:r>
              <a:rPr lang="en-US" b="1" dirty="0"/>
              <a:t>God Almighty,</a:t>
            </a:r>
          </a:p>
          <a:p>
            <a:pPr hangingPunct="0"/>
            <a:r>
              <a:rPr lang="en-US" b="1" dirty="0"/>
              <a:t>The earth is filled with His glory.</a:t>
            </a:r>
          </a:p>
          <a:p>
            <a:pPr hangingPunct="0"/>
            <a:endParaRPr lang="en-US" sz="5500" b="1" dirty="0"/>
          </a:p>
        </p:txBody>
      </p:sp>
    </p:spTree>
    <p:extLst>
      <p:ext uri="{BB962C8B-B14F-4D97-AF65-F5344CB8AC3E}">
        <p14:creationId xmlns:p14="http://schemas.microsoft.com/office/powerpoint/2010/main" val="21235809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54255" y="511711"/>
            <a:ext cx="11237745" cy="721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Holy is the Lord, </a:t>
            </a:r>
          </a:p>
          <a:p>
            <a:pPr hangingPunct="0"/>
            <a:r>
              <a:rPr lang="en-US" b="1" dirty="0"/>
              <a:t>God Almighty,</a:t>
            </a:r>
          </a:p>
          <a:p>
            <a:pPr hangingPunct="0"/>
            <a:r>
              <a:rPr lang="en-US" b="1" dirty="0"/>
              <a:t>The earth is filled with His glory.</a:t>
            </a:r>
          </a:p>
          <a:p>
            <a:pPr hangingPunct="0"/>
            <a:r>
              <a:rPr lang="en-US" b="1" dirty="0"/>
              <a:t>The earth is filled with His glory.</a:t>
            </a:r>
          </a:p>
          <a:p>
            <a:r>
              <a:rPr lang="en-US" b="1" dirty="0"/>
              <a:t>          </a:t>
            </a:r>
          </a:p>
          <a:p>
            <a:pPr hangingPunct="0"/>
            <a:endParaRPr lang="en-US" sz="5500" b="1" dirty="0"/>
          </a:p>
        </p:txBody>
      </p:sp>
    </p:spTree>
    <p:extLst>
      <p:ext uri="{BB962C8B-B14F-4D97-AF65-F5344CB8AC3E}">
        <p14:creationId xmlns:p14="http://schemas.microsoft.com/office/powerpoint/2010/main" val="38466221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5D24A1-22F8-4D00-8015-9E802CAC0893}"/>
              </a:ext>
            </a:extLst>
          </p:cNvPr>
          <p:cNvSpPr>
            <a:spLocks noGrp="1" noChangeArrowheads="1"/>
          </p:cNvSpPr>
          <p:nvPr>
            <p:ph idx="1"/>
          </p:nvPr>
        </p:nvSpPr>
        <p:spPr bwMode="auto">
          <a:xfrm>
            <a:off x="781784" y="1287244"/>
            <a:ext cx="10830626"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latin typeface="Open Sans" panose="020B0606030504020204"/>
                <a:ea typeface="Times New Roman" panose="02020603050405020304" pitchFamily="18" charset="0"/>
                <a:cs typeface="Times New Roman" panose="02020603050405020304" pitchFamily="18" charset="0"/>
              </a:rPr>
              <a:t>SENDING WORDS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latin typeface="Open Sans" panose="020B0606030504020204"/>
              <a:ea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latin typeface="Open Sans" panose="020B0606030504020204"/>
                <a:ea typeface="Times New Roman" panose="02020603050405020304" pitchFamily="18" charset="0"/>
                <a:cs typeface="Times New Roman" panose="02020603050405020304" pitchFamily="18" charset="0"/>
              </a:rPr>
              <a:t>Go in peace </a:t>
            </a:r>
          </a:p>
          <a:p>
            <a:pPr marL="0" marR="0" lvl="0" indent="0" defTabSz="914400" rtl="0" eaLnBrk="0" fontAlgn="base" latinLnBrk="0" hangingPunct="0">
              <a:lnSpc>
                <a:spcPct val="100000"/>
              </a:lnSpc>
              <a:spcBef>
                <a:spcPct val="0"/>
              </a:spcBef>
              <a:spcAft>
                <a:spcPct val="0"/>
              </a:spcAft>
              <a:buClrTx/>
              <a:buSzTx/>
              <a:buFontTx/>
              <a:buNone/>
              <a:tabLst/>
            </a:pPr>
            <a:r>
              <a:rPr lang="en-US" altLang="en-US" dirty="0">
                <a:latin typeface="Open Sans" panose="020B0606030504020204"/>
                <a:ea typeface="Times New Roman" panose="02020603050405020304" pitchFamily="18" charset="0"/>
                <a:cs typeface="Times New Roman" panose="02020603050405020304" pitchFamily="18" charset="0"/>
              </a:rPr>
              <a:t>Live in love as Christ loved us. </a:t>
            </a:r>
            <a:endParaRPr kumimoji="0" lang="en-US" altLang="en-US" b="0" i="0" u="none" strike="noStrike" cap="none" normalizeH="0" baseline="0" dirty="0">
              <a:ln>
                <a:noFill/>
              </a:ln>
              <a:latin typeface="Open Sans" panose="020B0606030504020204"/>
              <a:ea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lang="en-US" altLang="en-US" b="1" dirty="0">
                <a:latin typeface="Open Sans" panose="020B0606030504020204"/>
                <a:ea typeface="Times New Roman" panose="02020603050405020304" pitchFamily="18" charset="0"/>
                <a:cs typeface="Times New Roman" panose="02020603050405020304" pitchFamily="18" charset="0"/>
              </a:rPr>
              <a:t>Thanks be to God!</a:t>
            </a:r>
            <a:endParaRPr kumimoji="0" lang="en-US" altLang="en-US" b="1" i="0" u="none" strike="noStrike" cap="none" normalizeH="0" baseline="0" dirty="0">
              <a:ln>
                <a:noFill/>
              </a:ln>
              <a:latin typeface="Open Sans" panose="020B0606030504020204"/>
              <a:ea typeface="Times New Roman" panose="02020603050405020304" pitchFamily="18" charset="0"/>
              <a:cs typeface="Times New Roman" panose="02020603050405020304" pitchFamily="18" charset="0"/>
            </a:endParaRPr>
          </a:p>
          <a:p>
            <a:pPr lvl="0" eaLnBrk="0" fontAlgn="base" hangingPunct="0">
              <a:lnSpc>
                <a:spcPct val="100000"/>
              </a:lnSpc>
              <a:spcBef>
                <a:spcPct val="0"/>
              </a:spcBef>
              <a:spcAft>
                <a:spcPct val="0"/>
              </a:spcAft>
            </a:pPr>
            <a:r>
              <a:rPr kumimoji="0" lang="en-US" altLang="en-US" b="0" i="0" u="none" strike="noStrike" cap="none" normalizeH="0" baseline="0" dirty="0">
                <a:ln>
                  <a:noFill/>
                </a:ln>
                <a:latin typeface="Open Sans" panose="020B0606030504020204"/>
              </a:rPr>
              <a:t> </a:t>
            </a:r>
          </a:p>
        </p:txBody>
      </p:sp>
    </p:spTree>
    <p:extLst>
      <p:ext uri="{BB962C8B-B14F-4D97-AF65-F5344CB8AC3E}">
        <p14:creationId xmlns:p14="http://schemas.microsoft.com/office/powerpoint/2010/main" val="40088105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758042" y="403760"/>
            <a:ext cx="1065216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Welcome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Zion Lutheran Church!</a:t>
            </a:r>
          </a:p>
        </p:txBody>
      </p:sp>
      <p:grpSp>
        <p:nvGrpSpPr>
          <p:cNvPr id="5" name="Group 4"/>
          <p:cNvGrpSpPr/>
          <p:nvPr/>
        </p:nvGrpSpPr>
        <p:grpSpPr>
          <a:xfrm>
            <a:off x="219694" y="3336966"/>
            <a:ext cx="9185563" cy="2707574"/>
            <a:chOff x="219694" y="3336966"/>
            <a:chExt cx="9185563" cy="2707574"/>
          </a:xfrm>
        </p:grpSpPr>
        <p:sp>
          <p:nvSpPr>
            <p:cNvPr id="4" name="Rounded Rectangle 3"/>
            <p:cNvSpPr/>
            <p:nvPr/>
          </p:nvSpPr>
          <p:spPr>
            <a:xfrm>
              <a:off x="225631" y="3336966"/>
              <a:ext cx="9179626" cy="2707574"/>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219694" y="3598223"/>
              <a:ext cx="9090559"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605-225-6755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zion@nvc.net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www.zionlutheranaberdeen.org</a:t>
              </a:r>
              <a:endParaRPr kumimoji="0" lang="en-US" altLang="en-US" sz="4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45841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68430" y="1671958"/>
            <a:ext cx="10153539" cy="382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In the name of the Father, and of the ☩ Son, and of the Holy Spirit. </a:t>
            </a:r>
          </a:p>
          <a:p>
            <a:r>
              <a:rPr lang="en-US" b="1" dirty="0"/>
              <a:t>Amen</a:t>
            </a:r>
          </a:p>
          <a:p>
            <a:pPr algn="ct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164162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19230" y="554881"/>
            <a:ext cx="10153539" cy="574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If we have died with Christ, we will also live with Christ.</a:t>
            </a:r>
          </a:p>
          <a:p>
            <a:r>
              <a:rPr lang="en-US" dirty="0"/>
              <a:t>Let us confess our sin to the one who is faithful.</a:t>
            </a:r>
          </a:p>
          <a:p>
            <a:r>
              <a:rPr lang="en-US" i="1" dirty="0"/>
              <a:t>  Silence is kept for reflection.</a:t>
            </a:r>
            <a:endParaRPr lang="en-US" dirty="0"/>
          </a:p>
          <a:p>
            <a:endParaRPr lang="en-US" dirty="0"/>
          </a:p>
          <a:p>
            <a:pPr algn="ctr"/>
            <a:endParaRPr kumimoji="0" lang="en-US"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203426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601579" y="822503"/>
            <a:ext cx="10884011" cy="574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God our helper,</a:t>
            </a:r>
          </a:p>
          <a:p>
            <a:r>
              <a:rPr lang="en-US" b="1" dirty="0"/>
              <a:t>we confess the many ways</a:t>
            </a:r>
            <a:endParaRPr lang="en-US" dirty="0"/>
          </a:p>
          <a:p>
            <a:r>
              <a:rPr lang="en-US" b="1" dirty="0"/>
              <a:t>we have failed to live as your disciples.</a:t>
            </a:r>
            <a:endParaRPr lang="en-US" dirty="0"/>
          </a:p>
          <a:p>
            <a:r>
              <a:rPr lang="en-US" b="1" dirty="0"/>
              <a:t>We have not finished what we began.</a:t>
            </a:r>
            <a:endParaRPr lang="en-US" dirty="0"/>
          </a:p>
          <a:p>
            <a:endParaRPr kumimoji="0" lang="en-US" altLang="en-US" sz="18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3985021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09864" y="775408"/>
            <a:ext cx="10511032" cy="5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We have feasted with friends but ignored strangers.</a:t>
            </a:r>
            <a:endParaRPr lang="en-US" dirty="0"/>
          </a:p>
          <a:p>
            <a:r>
              <a:rPr lang="en-US" b="1" dirty="0"/>
              <a:t>We have been captivated by our possessions.</a:t>
            </a:r>
            <a:endParaRPr lang="en-US" dirty="0"/>
          </a:p>
          <a:p>
            <a:r>
              <a:rPr lang="en-US" b="1" dirty="0"/>
              <a:t>Lift our burdens, gracious God.</a:t>
            </a:r>
            <a:endParaRPr lang="en-US" dirty="0"/>
          </a:p>
          <a:p>
            <a:endParaRPr kumimoji="0" lang="en-US" altLang="en-US" sz="18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97461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92932" y="296776"/>
            <a:ext cx="10583223" cy="657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Refresh our hearts and forgive our sin.</a:t>
            </a:r>
            <a:endParaRPr lang="en-US" dirty="0"/>
          </a:p>
          <a:p>
            <a:r>
              <a:rPr lang="en-US" b="1" dirty="0"/>
              <a:t>Raise us to the new life you have chosen for us</a:t>
            </a:r>
            <a:endParaRPr lang="en-US" dirty="0"/>
          </a:p>
          <a:p>
            <a:r>
              <a:rPr lang="en-US" b="1" dirty="0"/>
              <a:t>in Jesus Christ, our Savior and Lord.</a:t>
            </a:r>
            <a:endParaRPr lang="en-US" dirty="0"/>
          </a:p>
          <a:p>
            <a:r>
              <a:rPr lang="en-US" b="1" dirty="0"/>
              <a:t>Amen</a:t>
            </a:r>
            <a:endParaRPr lang="en-US" dirty="0"/>
          </a:p>
          <a:p>
            <a:endParaRPr kumimoji="0" lang="en-US" altLang="en-US" sz="18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021217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43923" y="1344314"/>
            <a:ext cx="10153539" cy="428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There is rejoicing in heaven when sinners repent.</a:t>
            </a:r>
          </a:p>
          <a:p>
            <a:r>
              <a:rPr lang="en-US" dirty="0"/>
              <a:t>Put your trust in these promises: God will never leave you or forsake you.</a:t>
            </a:r>
            <a:endParaRPr kumimoji="0" lang="en-US" altLang="en-US" sz="18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843100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5931" y="1831421"/>
            <a:ext cx="9767944" cy="4351338"/>
          </a:xfrm>
        </p:spPr>
        <p:txBody>
          <a:bodyPr>
            <a:normAutofit/>
          </a:bodyPr>
          <a:lstStyle/>
          <a:p>
            <a:pPr algn="ctr"/>
            <a:r>
              <a:rPr lang="en-US" b="1" i="1" u="sng" dirty="0"/>
              <a:t>GATHERING</a:t>
            </a:r>
          </a:p>
          <a:p>
            <a:pPr algn="ctr"/>
            <a:r>
              <a:rPr lang="en-US" i="1" dirty="0"/>
              <a:t>The Holy Spirit calls us together as the people</a:t>
            </a:r>
          </a:p>
          <a:p>
            <a:pPr algn="ctr"/>
            <a:r>
              <a:rPr lang="en-US" i="1" dirty="0"/>
              <a:t>of God.</a:t>
            </a:r>
            <a:endParaRPr lang="en-US" dirty="0"/>
          </a:p>
          <a:p>
            <a:pPr algn="ctr"/>
            <a:endParaRPr lang="en-US" b="1" dirty="0">
              <a:solidFill>
                <a:schemeClr val="bg1"/>
              </a:solidFill>
            </a:endParaRPr>
          </a:p>
        </p:txBody>
      </p:sp>
    </p:spTree>
    <p:extLst>
      <p:ext uri="{BB962C8B-B14F-4D97-AF65-F5344CB8AC3E}">
        <p14:creationId xmlns:p14="http://schemas.microsoft.com/office/powerpoint/2010/main" val="3875387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76728" y="1310687"/>
            <a:ext cx="10560049" cy="478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You who were lost have been found.</a:t>
            </a:r>
          </a:p>
          <a:p>
            <a:r>
              <a:rPr lang="en-US" dirty="0"/>
              <a:t>For the sake of ☩ Jesus Christ, your sins are forgiven. </a:t>
            </a:r>
          </a:p>
          <a:p>
            <a:r>
              <a:rPr lang="en-US" b="1" dirty="0"/>
              <a:t>Thanks be to God!</a:t>
            </a:r>
            <a:endParaRPr lang="en-US" dirty="0"/>
          </a:p>
          <a:p>
            <a:endParaRPr kumimoji="0" lang="en-US" altLang="en-US" sz="18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95812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19230" y="1574646"/>
            <a:ext cx="10153539"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cap="all" dirty="0"/>
              <a:t>		Song OF PRAISE</a:t>
            </a:r>
          </a:p>
          <a:p>
            <a:pPr hangingPunct="0"/>
            <a:r>
              <a:rPr lang="en-US" b="1" cap="all" dirty="0">
                <a:effectLst/>
              </a:rPr>
              <a:t>   </a:t>
            </a:r>
            <a:r>
              <a:rPr lang="en-US" b="1" dirty="0"/>
              <a:t>“My Life Is in You Lord”</a:t>
            </a:r>
            <a:endParaRPr lang="en-US" dirty="0"/>
          </a:p>
          <a:p>
            <a:pPr hangingPunct="0"/>
            <a:r>
              <a:rPr lang="en-US" dirty="0"/>
              <a:t> </a:t>
            </a:r>
          </a:p>
          <a:p>
            <a:pPr algn="ctr"/>
            <a:endParaRPr lang="en-US" b="1" cap="all" dirty="0"/>
          </a:p>
        </p:txBody>
      </p:sp>
    </p:spTree>
    <p:extLst>
      <p:ext uri="{BB962C8B-B14F-4D97-AF65-F5344CB8AC3E}">
        <p14:creationId xmlns:p14="http://schemas.microsoft.com/office/powerpoint/2010/main" val="294630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2671" y="1393822"/>
            <a:ext cx="10870087" cy="459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My life is in You, Lord.</a:t>
            </a:r>
          </a:p>
          <a:p>
            <a:pPr hangingPunct="0"/>
            <a:r>
              <a:rPr lang="en-US" b="1" dirty="0"/>
              <a:t>My strength is in You, Lord.</a:t>
            </a:r>
          </a:p>
          <a:p>
            <a:pPr hangingPunct="0"/>
            <a:r>
              <a:rPr lang="en-US" b="1" dirty="0"/>
              <a:t>My hope is in You, Lord, </a:t>
            </a:r>
          </a:p>
          <a:p>
            <a:pPr hangingPunct="0"/>
            <a:r>
              <a:rPr lang="en-US" b="1" dirty="0"/>
              <a:t>In You, It’s in You.</a:t>
            </a:r>
          </a:p>
          <a:p>
            <a:pPr algn="ctr"/>
            <a:endParaRPr kumimoji="0" lang="en-US" altLang="en-US" sz="55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789123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80047" y="1347667"/>
            <a:ext cx="10700753" cy="459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My life is in You, Lord.</a:t>
            </a:r>
          </a:p>
          <a:p>
            <a:pPr hangingPunct="0"/>
            <a:r>
              <a:rPr lang="en-US" b="1" dirty="0"/>
              <a:t>My strength is in You, Lord.</a:t>
            </a:r>
          </a:p>
          <a:p>
            <a:pPr hangingPunct="0"/>
            <a:r>
              <a:rPr lang="en-US" b="1" dirty="0"/>
              <a:t>My hope is in You, Lord, </a:t>
            </a:r>
          </a:p>
          <a:p>
            <a:pPr hangingPunct="0"/>
            <a:r>
              <a:rPr lang="en-US" b="1" dirty="0"/>
              <a:t>In You, It’s in You.</a:t>
            </a:r>
          </a:p>
          <a:p>
            <a:endParaRPr lang="en-US" sz="5500" b="1" dirty="0"/>
          </a:p>
        </p:txBody>
      </p:sp>
    </p:spTree>
    <p:extLst>
      <p:ext uri="{BB962C8B-B14F-4D97-AF65-F5344CB8AC3E}">
        <p14:creationId xmlns:p14="http://schemas.microsoft.com/office/powerpoint/2010/main" val="3903521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67818" y="727718"/>
            <a:ext cx="10870087" cy="62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I will praise You with all of my life.</a:t>
            </a:r>
          </a:p>
          <a:p>
            <a:pPr hangingPunct="0"/>
            <a:r>
              <a:rPr lang="en-US" b="1" dirty="0"/>
              <a:t>I will praise you with all of my strength.</a:t>
            </a:r>
          </a:p>
          <a:p>
            <a:pPr hangingPunct="0"/>
            <a:r>
              <a:rPr lang="en-US" b="1" dirty="0"/>
              <a:t>With all of my life, </a:t>
            </a:r>
          </a:p>
          <a:p>
            <a:pPr hangingPunct="0"/>
            <a:r>
              <a:rPr lang="en-US" b="1" dirty="0"/>
              <a:t>with all of my strength.</a:t>
            </a:r>
          </a:p>
          <a:p>
            <a:pPr algn="ctr"/>
            <a:endParaRPr kumimoji="0" lang="en-US" altLang="en-US" sz="55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070590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397001" y="1334190"/>
            <a:ext cx="11023154" cy="459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All of my hope is in You.</a:t>
            </a:r>
          </a:p>
          <a:p>
            <a:pPr hangingPunct="0"/>
            <a:r>
              <a:rPr lang="en-US" b="1" dirty="0"/>
              <a:t>My life is in You, Lord.</a:t>
            </a:r>
          </a:p>
          <a:p>
            <a:pPr hangingPunct="0"/>
            <a:r>
              <a:rPr lang="en-US" b="1" dirty="0"/>
              <a:t>My strength is in You, Lord.</a:t>
            </a:r>
          </a:p>
          <a:p>
            <a:pPr hangingPunct="0"/>
            <a:r>
              <a:rPr lang="en-US" b="1" dirty="0"/>
              <a:t>My hope is in You, Lord, </a:t>
            </a:r>
          </a:p>
          <a:p>
            <a:endParaRPr lang="en-US" sz="5500" b="1" dirty="0"/>
          </a:p>
        </p:txBody>
      </p:sp>
    </p:spTree>
    <p:extLst>
      <p:ext uri="{BB962C8B-B14F-4D97-AF65-F5344CB8AC3E}">
        <p14:creationId xmlns:p14="http://schemas.microsoft.com/office/powerpoint/2010/main" val="3988357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07858" y="1228997"/>
            <a:ext cx="10870087" cy="555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In You, It’s in You.</a:t>
            </a:r>
          </a:p>
          <a:p>
            <a:pPr hangingPunct="0"/>
            <a:r>
              <a:rPr lang="en-US" b="1" dirty="0"/>
              <a:t>My life is in You, Lord.</a:t>
            </a:r>
          </a:p>
          <a:p>
            <a:pPr hangingPunct="0"/>
            <a:r>
              <a:rPr lang="en-US" b="1" dirty="0"/>
              <a:t>My strength is in You, Lord.</a:t>
            </a:r>
          </a:p>
          <a:p>
            <a:pPr hangingPunct="0"/>
            <a:r>
              <a:rPr lang="en-US" b="1" dirty="0"/>
              <a:t>My hope is in You, Lord, </a:t>
            </a:r>
          </a:p>
          <a:p>
            <a:pPr hangingPunct="0"/>
            <a:r>
              <a:rPr lang="en-US" b="1" dirty="0"/>
              <a:t>In You, It’s in You.</a:t>
            </a:r>
          </a:p>
          <a:p>
            <a:pPr algn="ctr"/>
            <a:endParaRPr kumimoji="0" lang="en-US" altLang="en-US" sz="55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778790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24229" y="306565"/>
            <a:ext cx="10870087" cy="805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I will praise You with all of my life.</a:t>
            </a:r>
          </a:p>
          <a:p>
            <a:pPr hangingPunct="0"/>
            <a:r>
              <a:rPr lang="en-US" b="1" dirty="0"/>
              <a:t>I will praise you with all of my strength.</a:t>
            </a:r>
          </a:p>
          <a:p>
            <a:pPr hangingPunct="0"/>
            <a:r>
              <a:rPr lang="en-US" b="1" dirty="0"/>
              <a:t>With all of my life, with all of my strength.</a:t>
            </a:r>
          </a:p>
          <a:p>
            <a:pPr hangingPunct="0"/>
            <a:r>
              <a:rPr lang="en-US" b="1" dirty="0"/>
              <a:t>All of my hope is in You.</a:t>
            </a:r>
          </a:p>
          <a:p>
            <a:pPr hangingPunct="0"/>
            <a:r>
              <a:rPr lang="en-US" dirty="0">
                <a:effectLst/>
              </a:rPr>
              <a:t> </a:t>
            </a:r>
          </a:p>
          <a:p>
            <a:pPr algn="ctr"/>
            <a:endParaRPr kumimoji="0" lang="en-US" altLang="en-US" sz="55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622562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07858" y="1708615"/>
            <a:ext cx="10870087" cy="459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My life is in You, Lord.</a:t>
            </a:r>
          </a:p>
          <a:p>
            <a:pPr hangingPunct="0"/>
            <a:r>
              <a:rPr lang="en-US" b="1" dirty="0"/>
              <a:t>My strength is in You, Lord.</a:t>
            </a:r>
          </a:p>
          <a:p>
            <a:pPr hangingPunct="0"/>
            <a:r>
              <a:rPr lang="en-US" b="1" dirty="0"/>
              <a:t>My hope is in You, Lord, </a:t>
            </a:r>
          </a:p>
          <a:p>
            <a:pPr hangingPunct="0"/>
            <a:r>
              <a:rPr lang="en-US" b="1" dirty="0"/>
              <a:t>In You, It’s in You.</a:t>
            </a:r>
          </a:p>
          <a:p>
            <a:pPr algn="ctr"/>
            <a:endParaRPr kumimoji="0" lang="en-US" altLang="en-US" sz="55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523587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07858" y="1708615"/>
            <a:ext cx="10870087" cy="459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My life is in You, Lord.</a:t>
            </a:r>
          </a:p>
          <a:p>
            <a:pPr hangingPunct="0"/>
            <a:r>
              <a:rPr lang="en-US" b="1" dirty="0"/>
              <a:t>My strength is in You, Lord.</a:t>
            </a:r>
          </a:p>
          <a:p>
            <a:pPr hangingPunct="0"/>
            <a:r>
              <a:rPr lang="en-US" b="1" dirty="0"/>
              <a:t>My hope is in You, Lord, </a:t>
            </a:r>
          </a:p>
          <a:p>
            <a:pPr hangingPunct="0"/>
            <a:r>
              <a:rPr lang="en-US" b="1" dirty="0"/>
              <a:t>In You, It’s in You. In You.</a:t>
            </a:r>
            <a:r>
              <a:rPr lang="en-US" b="1" cap="all" dirty="0"/>
              <a:t>       </a:t>
            </a:r>
            <a:endParaRPr lang="en-US" b="1" dirty="0"/>
          </a:p>
          <a:p>
            <a:pPr algn="ctr"/>
            <a:endParaRPr kumimoji="0" lang="en-US" altLang="en-US" sz="55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3495648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3851" y="2009723"/>
            <a:ext cx="9767944" cy="1083039"/>
          </a:xfrm>
        </p:spPr>
        <p:txBody>
          <a:bodyPr>
            <a:noAutofit/>
          </a:bodyPr>
          <a:lstStyle/>
          <a:p>
            <a:pPr algn="ctr"/>
            <a:r>
              <a:rPr lang="en-US" b="1" dirty="0"/>
              <a:t>PRELUDE</a:t>
            </a:r>
          </a:p>
        </p:txBody>
      </p:sp>
    </p:spTree>
    <p:extLst>
      <p:ext uri="{BB962C8B-B14F-4D97-AF65-F5344CB8AC3E}">
        <p14:creationId xmlns:p14="http://schemas.microsoft.com/office/powerpoint/2010/main" val="1181187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66128" y="456391"/>
            <a:ext cx="10669850" cy="594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PRAYER</a:t>
            </a:r>
          </a:p>
          <a:p>
            <a:r>
              <a:rPr lang="en-US" b="1" dirty="0"/>
              <a:t>Direct us, O Lord God, in all we do, with your continual help, that in all our works, begun, continued, and ended in you, we may glorify your holy name; </a:t>
            </a:r>
            <a:endParaRPr lang="en-US" dirty="0"/>
          </a:p>
        </p:txBody>
      </p:sp>
    </p:spTree>
    <p:extLst>
      <p:ext uri="{BB962C8B-B14F-4D97-AF65-F5344CB8AC3E}">
        <p14:creationId xmlns:p14="http://schemas.microsoft.com/office/powerpoint/2010/main" val="2088815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67796" y="1054818"/>
            <a:ext cx="10669850" cy="511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and finally, by your mercy, bring us to everlasting life, through Jesus Christ, our Savior and Lord. Amen   </a:t>
            </a:r>
            <a:r>
              <a:rPr lang="en-US" i="1" dirty="0"/>
              <a:t>(please be seated)</a:t>
            </a:r>
            <a:endParaRPr lang="en-US" dirty="0"/>
          </a:p>
          <a:p>
            <a:endParaRPr lang="en-US" dirty="0"/>
          </a:p>
        </p:txBody>
      </p:sp>
    </p:spTree>
    <p:extLst>
      <p:ext uri="{BB962C8B-B14F-4D97-AF65-F5344CB8AC3E}">
        <p14:creationId xmlns:p14="http://schemas.microsoft.com/office/powerpoint/2010/main" val="965015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429072" y="2054265"/>
            <a:ext cx="11101695" cy="274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    BACKPACK BLESSING / </a:t>
            </a:r>
          </a:p>
          <a:p>
            <a:r>
              <a:rPr lang="en-US" b="1" dirty="0"/>
              <a:t>         NOISY OFFERING</a:t>
            </a:r>
            <a:endParaRPr lang="en-US" dirty="0"/>
          </a:p>
          <a:p>
            <a:r>
              <a:rPr lang="en-US" b="1" dirty="0"/>
              <a:t>                                 </a:t>
            </a:r>
            <a:endParaRPr lang="en-US" dirty="0"/>
          </a:p>
        </p:txBody>
      </p:sp>
    </p:spTree>
    <p:extLst>
      <p:ext uri="{BB962C8B-B14F-4D97-AF65-F5344CB8AC3E}">
        <p14:creationId xmlns:p14="http://schemas.microsoft.com/office/powerpoint/2010/main" val="1345583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68430" y="2179632"/>
            <a:ext cx="10153539" cy="262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dirty="0"/>
              <a:t>WORD</a:t>
            </a:r>
          </a:p>
          <a:p>
            <a:pPr algn="ctr"/>
            <a:r>
              <a:rPr lang="en-US" i="1" dirty="0"/>
              <a:t>God speaks to us in Scripture reading, preaching, and song. </a:t>
            </a:r>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340284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61288" y="1657421"/>
            <a:ext cx="10153539" cy="358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FIRST READING</a:t>
            </a:r>
          </a:p>
          <a:p>
            <a:pPr algn="ctr"/>
            <a:r>
              <a:rPr lang="en-US" b="1" dirty="0">
                <a:effectLst/>
              </a:rPr>
              <a:t>   Deuteronomy 30:15-20		</a:t>
            </a:r>
            <a:r>
              <a:rPr lang="en-US" i="1" dirty="0">
                <a:effectLst/>
              </a:rPr>
              <a:t>Pew Bible OT, p. 206</a:t>
            </a:r>
            <a:endParaRPr lang="en-US" dirty="0">
              <a:effectLst/>
            </a:endParaRPr>
          </a:p>
          <a:p>
            <a:pPr algn="ctr"/>
            <a:endParaRPr lang="en-US" b="1" cap="all" dirty="0"/>
          </a:p>
        </p:txBody>
      </p:sp>
    </p:spTree>
    <p:extLst>
      <p:ext uri="{BB962C8B-B14F-4D97-AF65-F5344CB8AC3E}">
        <p14:creationId xmlns:p14="http://schemas.microsoft.com/office/powerpoint/2010/main" val="351928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67665" y="936011"/>
            <a:ext cx="10153539"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See, I have set before you today life and prosperity, death and adversity. If you obey the commandments of the </a:t>
            </a:r>
            <a:r>
              <a:rPr lang="en-US" cap="small" dirty="0"/>
              <a:t>Lord</a:t>
            </a:r>
            <a:r>
              <a:rPr lang="en-US" dirty="0"/>
              <a:t> your God that I am commanding you today, </a:t>
            </a:r>
            <a:endParaRPr kumimoji="0" lang="en-US" altLang="en-US" sz="590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464191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60121" y="1767006"/>
            <a:ext cx="1063152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by loving the </a:t>
            </a:r>
            <a:r>
              <a:rPr lang="en-US" cap="small" dirty="0"/>
              <a:t>Lord</a:t>
            </a:r>
            <a:r>
              <a:rPr lang="en-US" dirty="0"/>
              <a:t> your God, walking in his ways, and observing his commandments, decrees, and ordinances, </a:t>
            </a:r>
            <a:endParaRPr kumimoji="0" lang="en-US" altLang="en-US" sz="590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4294133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67665" y="1351509"/>
            <a:ext cx="10153539"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then you shall live and become numerous, and the </a:t>
            </a:r>
            <a:r>
              <a:rPr lang="en-US" cap="small" dirty="0"/>
              <a:t>Lord</a:t>
            </a:r>
            <a:r>
              <a:rPr lang="en-US" dirty="0"/>
              <a:t> your God will bless you in the land that you are entering to possess. </a:t>
            </a:r>
            <a:endParaRPr kumimoji="0" lang="en-US" altLang="en-US"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967996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67665" y="936011"/>
            <a:ext cx="10153539"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But if your heart turns away and you do not hear, but are led astray to bow down to other gods and serve them, I declare to you today that you shall perish; </a:t>
            </a:r>
            <a:endParaRPr kumimoji="0" lang="en-US" altLang="en-US"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3725785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19230" y="1867712"/>
            <a:ext cx="1015353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spcBef>
                <a:spcPts val="0"/>
              </a:spcBef>
            </a:pPr>
            <a:r>
              <a:rPr lang="en-US" dirty="0"/>
              <a:t>you shall not live long in the land that you are crossing the Jordan to enter and possess. </a:t>
            </a:r>
          </a:p>
        </p:txBody>
      </p:sp>
    </p:spTree>
    <p:extLst>
      <p:ext uri="{BB962C8B-B14F-4D97-AF65-F5344CB8AC3E}">
        <p14:creationId xmlns:p14="http://schemas.microsoft.com/office/powerpoint/2010/main" val="1939112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2028" y="1375067"/>
            <a:ext cx="9767944" cy="4351338"/>
          </a:xfrm>
        </p:spPr>
        <p:txBody>
          <a:bodyPr>
            <a:noAutofit/>
          </a:bodyPr>
          <a:lstStyle/>
          <a:p>
            <a:pPr algn="ctr"/>
            <a:r>
              <a:rPr lang="en-US" altLang="en-US" b="1" dirty="0">
                <a:latin typeface="Open Sans" panose="020B0606030504020204"/>
                <a:ea typeface="Times New Roman" panose="02020603050405020304" pitchFamily="18" charset="0"/>
                <a:cs typeface="Times New Roman" panose="02020603050405020304" pitchFamily="18" charset="0"/>
              </a:rPr>
              <a:t>WELCOME AND ANNOUNCEMENTS</a:t>
            </a:r>
          </a:p>
          <a:p>
            <a:pPr algn="ctr"/>
            <a:endParaRPr lang="en-US" altLang="en-US" b="1" dirty="0">
              <a:latin typeface="Open Sans" panose="020B0606030504020204"/>
              <a:ea typeface="Times New Roman" panose="02020603050405020304" pitchFamily="18" charset="0"/>
              <a:cs typeface="Times New Roman" panose="02020603050405020304" pitchFamily="18" charset="0"/>
            </a:endParaRPr>
          </a:p>
          <a:p>
            <a:pPr algn="ctr"/>
            <a:r>
              <a:rPr lang="en-US" b="1" dirty="0"/>
              <a:t>Safe Harbor Video</a:t>
            </a:r>
            <a:endParaRPr lang="en-US" altLang="en-US" b="1" dirty="0">
              <a:latin typeface="Open Sans" panose="020B0606030504020204"/>
              <a:ea typeface="Times New Roman" panose="02020603050405020304" pitchFamily="18" charset="0"/>
              <a:cs typeface="Times New Roman" panose="02020603050405020304" pitchFamily="18" charset="0"/>
            </a:endParaRPr>
          </a:p>
          <a:p>
            <a:pPr algn="ctr"/>
            <a:endParaRPr lang="en-US" b="1" dirty="0"/>
          </a:p>
          <a:p>
            <a:endParaRPr lang="en-US" dirty="0"/>
          </a:p>
        </p:txBody>
      </p:sp>
    </p:spTree>
    <p:extLst>
      <p:ext uri="{BB962C8B-B14F-4D97-AF65-F5344CB8AC3E}">
        <p14:creationId xmlns:p14="http://schemas.microsoft.com/office/powerpoint/2010/main" val="2637720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19230" y="1085912"/>
            <a:ext cx="10153539"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spcBef>
                <a:spcPts val="0"/>
              </a:spcBef>
            </a:pPr>
            <a:r>
              <a:rPr lang="en-US" dirty="0"/>
              <a:t>I call heaven and earth to witness against you today that I have set before you life and death, blessings and curses. </a:t>
            </a:r>
            <a:endParaRPr lang="en-US" altLang="en-US" dirty="0">
              <a:latin typeface="Arial" panose="020B0604020202020204" pitchFamily="34" charset="0"/>
            </a:endParaRPr>
          </a:p>
          <a:p>
            <a:pPr>
              <a:spcBef>
                <a:spcPts val="0"/>
              </a:spcBef>
            </a:pPr>
            <a:endParaRPr lang="en-US" dirty="0"/>
          </a:p>
        </p:txBody>
      </p:sp>
    </p:spTree>
    <p:extLst>
      <p:ext uri="{BB962C8B-B14F-4D97-AF65-F5344CB8AC3E}">
        <p14:creationId xmlns:p14="http://schemas.microsoft.com/office/powerpoint/2010/main" val="834103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19230" y="670413"/>
            <a:ext cx="10153539"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spcBef>
                <a:spcPts val="0"/>
              </a:spcBef>
            </a:pPr>
            <a:r>
              <a:rPr lang="en-US" dirty="0"/>
              <a:t>Choose life so that you and your descendants may live, loving the </a:t>
            </a:r>
            <a:r>
              <a:rPr lang="en-US" cap="small" dirty="0"/>
              <a:t>Lord</a:t>
            </a:r>
            <a:r>
              <a:rPr lang="en-US" dirty="0"/>
              <a:t> your God, obeying him, and holding fast to him; for that means life to you and length of days, </a:t>
            </a:r>
          </a:p>
        </p:txBody>
      </p:sp>
    </p:spTree>
    <p:extLst>
      <p:ext uri="{BB962C8B-B14F-4D97-AF65-F5344CB8AC3E}">
        <p14:creationId xmlns:p14="http://schemas.microsoft.com/office/powerpoint/2010/main" val="719775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19230" y="1085979"/>
            <a:ext cx="10153539" cy="594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so that you may live in the land that the </a:t>
            </a:r>
            <a:r>
              <a:rPr lang="en-US" cap="small" dirty="0"/>
              <a:t>Lord</a:t>
            </a:r>
            <a:r>
              <a:rPr lang="en-US" dirty="0"/>
              <a:t> swore to give to your ancestors, to Abraham, to Isaac, and to Jacob.</a:t>
            </a:r>
          </a:p>
          <a:p>
            <a:r>
              <a:rPr lang="en-US" dirty="0"/>
              <a:t> </a:t>
            </a:r>
          </a:p>
          <a:p>
            <a:pPr>
              <a:spcBef>
                <a:spcPts val="0"/>
              </a:spcBef>
            </a:pPr>
            <a:endParaRPr lang="en-US" dirty="0"/>
          </a:p>
        </p:txBody>
      </p:sp>
    </p:spTree>
    <p:extLst>
      <p:ext uri="{BB962C8B-B14F-4D97-AF65-F5344CB8AC3E}">
        <p14:creationId xmlns:p14="http://schemas.microsoft.com/office/powerpoint/2010/main" val="1160806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114480" y="2259016"/>
            <a:ext cx="10201220"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Word of God, Word of life.</a:t>
            </a:r>
          </a:p>
          <a:p>
            <a:r>
              <a:rPr lang="en-US" b="1" dirty="0"/>
              <a:t>Thanks be to God.</a:t>
            </a:r>
            <a:endParaRPr lang="en-US" dirty="0"/>
          </a:p>
          <a:p>
            <a:r>
              <a:rPr lang="en-US" dirty="0"/>
              <a:t> </a:t>
            </a:r>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487290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94665" y="1399830"/>
            <a:ext cx="10153539" cy="466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dirty="0"/>
              <a:t>    PSALM			</a:t>
            </a:r>
          </a:p>
          <a:p>
            <a:pPr algn="ctr"/>
            <a:r>
              <a:rPr lang="en-US" b="1" dirty="0"/>
              <a:t>Psalm 1	</a:t>
            </a:r>
          </a:p>
          <a:p>
            <a:pPr algn="ctr"/>
            <a:r>
              <a:rPr lang="en-US" i="1" dirty="0"/>
              <a:t>(read responsively)</a:t>
            </a:r>
            <a:endParaRPr lang="en-US" dirty="0"/>
          </a:p>
          <a:p>
            <a:pPr algn="ctr"/>
            <a:r>
              <a:rPr lang="en-US" dirty="0"/>
              <a:t> </a:t>
            </a:r>
          </a:p>
          <a:p>
            <a:pPr algn="ctr"/>
            <a:endParaRPr lang="en-US" dirty="0"/>
          </a:p>
        </p:txBody>
      </p:sp>
    </p:spTree>
    <p:extLst>
      <p:ext uri="{BB962C8B-B14F-4D97-AF65-F5344CB8AC3E}">
        <p14:creationId xmlns:p14="http://schemas.microsoft.com/office/powerpoint/2010/main" val="2142762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5390" y="869830"/>
            <a:ext cx="1020122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Happy are they who have not walked in the counsel of the wicked, nor lingered in the way of sinners, nor sat in the seats of the scornful!</a:t>
            </a:r>
            <a:br>
              <a:rPr lang="en-US" dirty="0"/>
            </a:br>
            <a:r>
              <a:rPr lang="en-US" dirty="0"/>
              <a:t> </a:t>
            </a:r>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514751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5390" y="1196429"/>
            <a:ext cx="1020122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effectLst/>
              </a:rPr>
              <a:t>Their delight is in the law of the </a:t>
            </a:r>
            <a:r>
              <a:rPr lang="en-US" b="1" cap="small" dirty="0">
                <a:effectLst/>
              </a:rPr>
              <a:t>Lord</a:t>
            </a:r>
            <a:r>
              <a:rPr lang="en-US" b="1" dirty="0">
                <a:effectLst/>
              </a:rPr>
              <a:t>, and they meditate on God’s teaching day and night. </a:t>
            </a:r>
            <a:br>
              <a:rPr lang="en-US" dirty="0">
                <a:effectLst/>
              </a:rPr>
            </a:br>
            <a:endParaRPr kumimoji="0" lang="en-US" altLang="en-US"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173479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5390" y="780931"/>
            <a:ext cx="1020122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They are like trees planted by streams of water, bearing fruit in due season, with leaves that do not wither; everything they do shall prosper.</a:t>
            </a:r>
            <a:br>
              <a:rPr lang="en-US" dirty="0"/>
            </a:br>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4222007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5390" y="2016662"/>
            <a:ext cx="1020122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It is not so with the wicked;</a:t>
            </a:r>
            <a:br>
              <a:rPr lang="en-US" dirty="0"/>
            </a:br>
            <a:r>
              <a:rPr lang="en-US" b="1" dirty="0"/>
              <a:t>they are like chaff which the wind blows away.</a:t>
            </a:r>
            <a:br>
              <a:rPr lang="en-US" dirty="0"/>
            </a:br>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305380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5390" y="1351508"/>
            <a:ext cx="1020122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Therefore the wicked shall not stand upright when judgment comes, nor the sinner in the council of the righteous.</a:t>
            </a:r>
            <a:br>
              <a:rPr lang="en-US" dirty="0"/>
            </a:br>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169932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afe Harbor: Continued Support">
            <a:hlinkClick r:id="" action="ppaction://media"/>
            <a:extLst>
              <a:ext uri="{FF2B5EF4-FFF2-40B4-BE49-F238E27FC236}">
                <a16:creationId xmlns:a16="http://schemas.microsoft.com/office/drawing/2014/main" id="{637D382A-1893-4207-BC0A-C2E14DD389B7}"/>
              </a:ext>
            </a:extLst>
          </p:cNvPr>
          <p:cNvPicPr>
            <a:picLocks noGrp="1" noRot="1" noChangeAspect="1"/>
          </p:cNvPicPr>
          <p:nvPr>
            <p:ph idx="1"/>
            <a:videoFile r:link="rId1"/>
          </p:nvPr>
        </p:nvPicPr>
        <p:blipFill>
          <a:blip r:embed="rId3"/>
          <a:stretch>
            <a:fillRect/>
          </a:stretch>
        </p:blipFill>
        <p:spPr>
          <a:xfrm>
            <a:off x="42792" y="0"/>
            <a:ext cx="12192278" cy="6858000"/>
          </a:xfrm>
          <a:prstGeom prst="rect">
            <a:avLst/>
          </a:prstGeom>
        </p:spPr>
      </p:pic>
    </p:spTree>
    <p:extLst>
      <p:ext uri="{BB962C8B-B14F-4D97-AF65-F5344CB8AC3E}">
        <p14:creationId xmlns:p14="http://schemas.microsoft.com/office/powerpoint/2010/main" val="213702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5390" y="807769"/>
            <a:ext cx="10201220" cy="524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For the </a:t>
            </a:r>
            <a:r>
              <a:rPr lang="en-US" b="1" cap="small" dirty="0"/>
              <a:t>Lord</a:t>
            </a:r>
            <a:r>
              <a:rPr lang="en-US" b="1" dirty="0"/>
              <a:t> knows the way of the righteous,</a:t>
            </a:r>
            <a:br>
              <a:rPr lang="en-US" dirty="0"/>
            </a:br>
            <a:r>
              <a:rPr lang="en-US" b="1" dirty="0"/>
              <a:t>but the way of the wicked shall be destroyed. </a:t>
            </a:r>
            <a:endParaRPr lang="en-US" dirty="0"/>
          </a:p>
          <a:p>
            <a:r>
              <a:rPr lang="en-US" dirty="0"/>
              <a:t> </a:t>
            </a:r>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3415450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5390" y="1427306"/>
            <a:ext cx="10201220" cy="453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i="1" dirty="0"/>
              <a:t>(please stand) </a:t>
            </a:r>
          </a:p>
          <a:p>
            <a:pPr algn="ctr"/>
            <a:r>
              <a:rPr lang="en-US" b="1" dirty="0"/>
              <a:t>ALLELUIA</a:t>
            </a:r>
          </a:p>
          <a:p>
            <a:pPr algn="ctr"/>
            <a:r>
              <a:rPr lang="en-US" b="1" dirty="0"/>
              <a:t>“Hallelujah, Hear Our Praises”</a:t>
            </a:r>
            <a:endParaRPr lang="en-US" dirty="0"/>
          </a:p>
          <a:p>
            <a:pPr algn="ctr"/>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745376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316013" y="918592"/>
            <a:ext cx="10201220" cy="607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From the mountains to the valley Hear our praises rise to You.</a:t>
            </a:r>
          </a:p>
          <a:p>
            <a:pPr hangingPunct="0"/>
            <a:r>
              <a:rPr lang="en-US" b="1" dirty="0"/>
              <a:t>From the heavens to the nations, Hear the singing fill the air.</a:t>
            </a:r>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636917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404913" y="1851189"/>
            <a:ext cx="10201220" cy="441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Hallelujah.  Hallelujah. Hallelujah.  Hallelujah.</a:t>
            </a:r>
          </a:p>
          <a:p>
            <a:pPr hangingPunct="0"/>
            <a:r>
              <a:rPr lang="en-US" b="1" dirty="0"/>
              <a:t>Hallelujah.  Hallelujah. Hallelujah.  Hallelujah.</a:t>
            </a:r>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031822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25031" y="784542"/>
            <a:ext cx="10201220" cy="607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From the mountains to the valley Hear our praises rise to You.</a:t>
            </a:r>
          </a:p>
          <a:p>
            <a:pPr hangingPunct="0"/>
            <a:r>
              <a:rPr lang="en-US" b="1" dirty="0"/>
              <a:t>From the heavens to the nations, Hear the singing fill the air.</a:t>
            </a:r>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447717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20243" y="825205"/>
            <a:ext cx="10201220" cy="466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effectLst/>
              </a:rPr>
              <a:t> </a:t>
            </a:r>
          </a:p>
          <a:p>
            <a:r>
              <a:rPr lang="en-US" dirty="0"/>
              <a:t>The holy gospel </a:t>
            </a:r>
          </a:p>
          <a:p>
            <a:r>
              <a:rPr lang="en-US" dirty="0"/>
              <a:t>according to Luke.</a:t>
            </a:r>
          </a:p>
          <a:p>
            <a:r>
              <a:rPr lang="en-US" b="1" dirty="0"/>
              <a:t>Glory to you, O Lord.</a:t>
            </a:r>
            <a:endParaRPr lang="en-US" dirty="0"/>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064142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19190" y="1349648"/>
            <a:ext cx="10201220" cy="453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Gospel</a:t>
            </a:r>
          </a:p>
          <a:p>
            <a:r>
              <a:rPr lang="en-US" b="1" dirty="0">
                <a:effectLst/>
              </a:rPr>
              <a:t>			Luke 14:25-33            	     </a:t>
            </a:r>
            <a:r>
              <a:rPr lang="en-US" i="1" dirty="0">
                <a:effectLst/>
              </a:rPr>
              <a:t>Pew Bible NT, p. 79</a:t>
            </a:r>
            <a:endParaRPr lang="en-US" dirty="0">
              <a:effectLst/>
            </a:endParaRPr>
          </a:p>
          <a:p>
            <a:r>
              <a:rPr lang="en-US" dirty="0">
                <a:effectLst/>
              </a:rPr>
              <a:t> </a:t>
            </a:r>
          </a:p>
          <a:p>
            <a:pPr algn="ctr"/>
            <a:endParaRPr lang="en-US" b="1" cap="all" dirty="0"/>
          </a:p>
        </p:txBody>
      </p:sp>
    </p:spTree>
    <p:extLst>
      <p:ext uri="{BB962C8B-B14F-4D97-AF65-F5344CB8AC3E}">
        <p14:creationId xmlns:p14="http://schemas.microsoft.com/office/powerpoint/2010/main" val="4021769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303729" y="2034268"/>
            <a:ext cx="1020122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Now large crowds were travelling with him; and he turned and said to them, </a:t>
            </a:r>
          </a:p>
        </p:txBody>
      </p:sp>
    </p:spTree>
    <p:extLst>
      <p:ext uri="{BB962C8B-B14F-4D97-AF65-F5344CB8AC3E}">
        <p14:creationId xmlns:p14="http://schemas.microsoft.com/office/powerpoint/2010/main" val="4205435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225030" y="1065092"/>
            <a:ext cx="1020122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‘Whoever comes to me and does not hate father and mother, wife and children, brothers and sisters, yes, and even life itself, cannot be my disciple. </a:t>
            </a:r>
            <a:endParaRPr lang="en-US" dirty="0">
              <a:effectLst/>
            </a:endParaRPr>
          </a:p>
        </p:txBody>
      </p:sp>
    </p:spTree>
    <p:extLst>
      <p:ext uri="{BB962C8B-B14F-4D97-AF65-F5344CB8AC3E}">
        <p14:creationId xmlns:p14="http://schemas.microsoft.com/office/powerpoint/2010/main" val="3639584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49508" y="649593"/>
            <a:ext cx="10676742"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Whoever does not carry the cross and follow me cannot be my disciple. For which of you, intending to build a tower, does not first sit down and estimate the cost, to see whether he has enough to complete it? </a:t>
            </a:r>
          </a:p>
        </p:txBody>
      </p:sp>
    </p:spTree>
    <p:extLst>
      <p:ext uri="{BB962C8B-B14F-4D97-AF65-F5344CB8AC3E}">
        <p14:creationId xmlns:p14="http://schemas.microsoft.com/office/powerpoint/2010/main" val="356478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79530" y="2721469"/>
            <a:ext cx="10153539" cy="179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dirty="0"/>
              <a:t>GATHERING SONG</a:t>
            </a:r>
          </a:p>
          <a:p>
            <a:pPr algn="ctr"/>
            <a:r>
              <a:rPr lang="en-US" b="1" dirty="0"/>
              <a:t>“Join the Journey” </a:t>
            </a:r>
            <a:endParaRPr lang="en-US" dirty="0"/>
          </a:p>
        </p:txBody>
      </p:sp>
    </p:spTree>
    <p:extLst>
      <p:ext uri="{BB962C8B-B14F-4D97-AF65-F5344CB8AC3E}">
        <p14:creationId xmlns:p14="http://schemas.microsoft.com/office/powerpoint/2010/main" val="902057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49508" y="1896088"/>
            <a:ext cx="1067674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Otherwise, when he has laid a foundation and is not able to finish, all who see it will begin to ridicule him, saying, </a:t>
            </a:r>
          </a:p>
        </p:txBody>
      </p:sp>
    </p:spTree>
    <p:extLst>
      <p:ext uri="{BB962C8B-B14F-4D97-AF65-F5344CB8AC3E}">
        <p14:creationId xmlns:p14="http://schemas.microsoft.com/office/powerpoint/2010/main" val="239188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49508" y="1896088"/>
            <a:ext cx="1067674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“This fellow began to build and was not able to finish.” Or what king, going out to wage war against another king, </a:t>
            </a:r>
          </a:p>
        </p:txBody>
      </p:sp>
    </p:spTree>
    <p:extLst>
      <p:ext uri="{BB962C8B-B14F-4D97-AF65-F5344CB8AC3E}">
        <p14:creationId xmlns:p14="http://schemas.microsoft.com/office/powerpoint/2010/main" val="1788312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49508" y="1480590"/>
            <a:ext cx="1067674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will not sit down first and consider whether he is able with ten thousand to oppose the one who comes against him with twenty thousand? </a:t>
            </a:r>
          </a:p>
        </p:txBody>
      </p:sp>
    </p:spTree>
    <p:extLst>
      <p:ext uri="{BB962C8B-B14F-4D97-AF65-F5344CB8AC3E}">
        <p14:creationId xmlns:p14="http://schemas.microsoft.com/office/powerpoint/2010/main" val="1030275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57629" y="514883"/>
            <a:ext cx="10676742" cy="869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If he cannot, then, while the other is still far away, he sends a delegation and asks for the terms of peace. So therefore, none of you can become my disciple if you do not give up all your possessions.</a:t>
            </a:r>
          </a:p>
          <a:p>
            <a:r>
              <a:rPr lang="en-US" b="1" dirty="0">
                <a:effectLst/>
              </a:rPr>
              <a:t> </a:t>
            </a:r>
            <a:endParaRPr lang="en-US" dirty="0">
              <a:effectLst/>
            </a:endParaRPr>
          </a:p>
          <a:p>
            <a:r>
              <a:rPr lang="en-US" b="1" dirty="0">
                <a:effectLst/>
              </a:rPr>
              <a:t> </a:t>
            </a:r>
            <a:endParaRPr lang="en-US" dirty="0">
              <a:effectLst/>
            </a:endParaRPr>
          </a:p>
          <a:p>
            <a:endParaRPr lang="en-US" dirty="0"/>
          </a:p>
        </p:txBody>
      </p:sp>
    </p:spTree>
    <p:extLst>
      <p:ext uri="{BB962C8B-B14F-4D97-AF65-F5344CB8AC3E}">
        <p14:creationId xmlns:p14="http://schemas.microsoft.com/office/powerpoint/2010/main" val="2128876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24728" y="2129631"/>
            <a:ext cx="9767944" cy="4351338"/>
          </a:xfrm>
        </p:spPr>
        <p:txBody>
          <a:bodyPr/>
          <a:lstStyle/>
          <a:p>
            <a:r>
              <a:rPr lang="en-US" dirty="0"/>
              <a:t>The gospel of the Lord.</a:t>
            </a:r>
          </a:p>
          <a:p>
            <a:r>
              <a:rPr lang="en-US" b="1" dirty="0"/>
              <a:t>Praise to you, O Christ.  </a:t>
            </a:r>
            <a:r>
              <a:rPr lang="en-US" i="1" dirty="0"/>
              <a:t> </a:t>
            </a:r>
          </a:p>
          <a:p>
            <a:endParaRPr lang="en-US" i="1" dirty="0"/>
          </a:p>
          <a:p>
            <a:r>
              <a:rPr lang="en-US" i="1" dirty="0"/>
              <a:t>			(please be seated)</a:t>
            </a:r>
            <a:endParaRPr lang="en-US" dirty="0"/>
          </a:p>
          <a:p>
            <a:endParaRPr lang="en-US" dirty="0"/>
          </a:p>
        </p:txBody>
      </p:sp>
    </p:spTree>
    <p:extLst>
      <p:ext uri="{BB962C8B-B14F-4D97-AF65-F5344CB8AC3E}">
        <p14:creationId xmlns:p14="http://schemas.microsoft.com/office/powerpoint/2010/main" val="3123579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25816" y="2585206"/>
            <a:ext cx="10153539" cy="216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Sermon</a:t>
            </a:r>
          </a:p>
          <a:p>
            <a:pPr algn="ctr"/>
            <a:r>
              <a:rPr lang="en-US" b="1" dirty="0"/>
              <a:t>Pastor</a:t>
            </a:r>
            <a:r>
              <a:rPr lang="en-US" b="1" dirty="0">
                <a:effectLst/>
              </a:rPr>
              <a:t> </a:t>
            </a:r>
            <a:r>
              <a:rPr lang="en-US" b="1" dirty="0"/>
              <a:t>Erin </a:t>
            </a:r>
            <a:endParaRPr lang="en-US" dirty="0"/>
          </a:p>
          <a:p>
            <a:pPr algn="ctr"/>
            <a:endParaRPr kumimoji="0" lang="en-US" altLang="en-US" sz="1800"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663950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20063" y="1393993"/>
            <a:ext cx="10153539" cy="441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hangingPunct="0"/>
            <a:r>
              <a:rPr lang="en-US" b="1" cap="all" dirty="0"/>
              <a:t>SONG of the </a:t>
            </a:r>
            <a:r>
              <a:rPr lang="en-US" b="1" cap="all" dirty="0" err="1"/>
              <a:t>dAY</a:t>
            </a:r>
            <a:r>
              <a:rPr lang="en-US" b="1" dirty="0"/>
              <a:t>              “Take My Life”</a:t>
            </a:r>
            <a:endParaRPr lang="en-US" dirty="0"/>
          </a:p>
          <a:p>
            <a:pPr algn="ctr" hangingPunct="0"/>
            <a:r>
              <a:rPr lang="en-US" b="1" i="1" dirty="0"/>
              <a:t>                                             </a:t>
            </a:r>
            <a:r>
              <a:rPr lang="en-US" i="1" dirty="0"/>
              <a:t>(please stand on last verse)</a:t>
            </a:r>
            <a:endParaRPr lang="en-US" dirty="0"/>
          </a:p>
          <a:p>
            <a:pPr algn="ctr"/>
            <a:endParaRPr lang="en-US" dirty="0"/>
          </a:p>
        </p:txBody>
      </p:sp>
    </p:spTree>
    <p:extLst>
      <p:ext uri="{BB962C8B-B14F-4D97-AF65-F5344CB8AC3E}">
        <p14:creationId xmlns:p14="http://schemas.microsoft.com/office/powerpoint/2010/main" val="3399936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4BB34-48F1-4405-9F88-EDC10BE437EA}"/>
              </a:ext>
            </a:extLst>
          </p:cNvPr>
          <p:cNvSpPr/>
          <p:nvPr/>
        </p:nvSpPr>
        <p:spPr>
          <a:xfrm>
            <a:off x="1295088" y="734479"/>
            <a:ext cx="10896912" cy="5832366"/>
          </a:xfrm>
          <a:prstGeom prst="rect">
            <a:avLst/>
          </a:prstGeom>
        </p:spPr>
        <p:txBody>
          <a:bodyPr wrap="square">
            <a:spAutoFit/>
          </a:bodyPr>
          <a:lstStyle/>
          <a:p>
            <a:pPr hangingPunct="0"/>
            <a:r>
              <a:rPr lang="en-US" b="1" dirty="0"/>
              <a:t> </a:t>
            </a:r>
            <a:endParaRPr lang="en-US" dirty="0"/>
          </a:p>
          <a:p>
            <a:pPr hangingPunct="0"/>
            <a:r>
              <a:rPr lang="en-US" sz="6000" b="1" dirty="0">
                <a:effectLst>
                  <a:outerShdw blurRad="38100" dist="38100" dir="2700000" algn="tl">
                    <a:srgbClr val="000000">
                      <a:alpha val="43137"/>
                    </a:srgbClr>
                  </a:outerShdw>
                </a:effectLst>
                <a:latin typeface="Open Sans" panose="020B0606030504020204"/>
              </a:rPr>
              <a:t>Take my life and let it be Consecrated Lord to Thee.</a:t>
            </a:r>
          </a:p>
          <a:p>
            <a:pPr hangingPunct="0"/>
            <a:r>
              <a:rPr lang="en-US" sz="6000" b="1" dirty="0">
                <a:effectLst>
                  <a:outerShdw blurRad="38100" dist="38100" dir="2700000" algn="tl">
                    <a:srgbClr val="000000">
                      <a:alpha val="43137"/>
                    </a:srgbClr>
                  </a:outerShdw>
                </a:effectLst>
                <a:latin typeface="Open Sans" panose="020B0606030504020204"/>
              </a:rPr>
              <a:t>Take my moments and my days, Let them flow in ceaseless praise</a:t>
            </a:r>
            <a:r>
              <a:rPr lang="en-US" sz="6000" b="1" dirty="0">
                <a:effectLst>
                  <a:outerShdw blurRad="38100" dist="38100" dir="2700000" algn="tl">
                    <a:srgbClr val="000000">
                      <a:alpha val="43137"/>
                    </a:srgbClr>
                  </a:outerShdw>
                </a:effectLst>
              </a:rPr>
              <a:t>.</a:t>
            </a:r>
          </a:p>
          <a:p>
            <a:endParaRPr lang="en-US" sz="5500" b="1" dirty="0">
              <a:effectLst>
                <a:outerShdw blurRad="38100" dist="38100" dir="2700000" algn="tl">
                  <a:srgbClr val="000000">
                    <a:alpha val="43137"/>
                  </a:srgbClr>
                </a:outerShdw>
              </a:effectLst>
              <a:latin typeface="Open Sans" panose="020B0606030504020204" pitchFamily="34" charset="0"/>
            </a:endParaRPr>
          </a:p>
        </p:txBody>
      </p:sp>
    </p:spTree>
    <p:extLst>
      <p:ext uri="{BB962C8B-B14F-4D97-AF65-F5344CB8AC3E}">
        <p14:creationId xmlns:p14="http://schemas.microsoft.com/office/powerpoint/2010/main" val="708964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4BB34-48F1-4405-9F88-EDC10BE437EA}"/>
              </a:ext>
            </a:extLst>
          </p:cNvPr>
          <p:cNvSpPr/>
          <p:nvPr/>
        </p:nvSpPr>
        <p:spPr>
          <a:xfrm>
            <a:off x="839549" y="982817"/>
            <a:ext cx="11724290" cy="5555367"/>
          </a:xfrm>
          <a:prstGeom prst="rect">
            <a:avLst/>
          </a:prstGeom>
        </p:spPr>
        <p:txBody>
          <a:bodyPr wrap="square">
            <a:spAutoFit/>
          </a:bodyPr>
          <a:lstStyle/>
          <a:p>
            <a:pPr hangingPunct="0"/>
            <a:r>
              <a:rPr lang="en-US" sz="6000" b="1" dirty="0">
                <a:effectLst>
                  <a:outerShdw blurRad="38100" dist="38100" dir="2700000" algn="tl">
                    <a:srgbClr val="000000">
                      <a:alpha val="43137"/>
                    </a:srgbClr>
                  </a:outerShdw>
                </a:effectLst>
                <a:latin typeface="Open Sans" panose="020B0606030504020204"/>
              </a:rPr>
              <a:t>Take my hands and let them move, </a:t>
            </a:r>
          </a:p>
          <a:p>
            <a:pPr hangingPunct="0"/>
            <a:r>
              <a:rPr lang="en-US" sz="6000" b="1" dirty="0">
                <a:effectLst>
                  <a:outerShdw blurRad="38100" dist="38100" dir="2700000" algn="tl">
                    <a:srgbClr val="000000">
                      <a:alpha val="43137"/>
                    </a:srgbClr>
                  </a:outerShdw>
                </a:effectLst>
                <a:latin typeface="Open Sans" panose="020B0606030504020204"/>
              </a:rPr>
              <a:t>At the impulse of Thy love. </a:t>
            </a:r>
          </a:p>
          <a:p>
            <a:pPr hangingPunct="0"/>
            <a:r>
              <a:rPr lang="en-US" sz="6000" b="1" dirty="0">
                <a:effectLst>
                  <a:outerShdw blurRad="38100" dist="38100" dir="2700000" algn="tl">
                    <a:srgbClr val="000000">
                      <a:alpha val="43137"/>
                    </a:srgbClr>
                  </a:outerShdw>
                </a:effectLst>
                <a:latin typeface="Open Sans" panose="020B0606030504020204"/>
              </a:rPr>
              <a:t>Take my feet and let them be Swift and beautiful for Thee.</a:t>
            </a:r>
          </a:p>
          <a:p>
            <a:pPr hangingPunct="0"/>
            <a:endParaRPr lang="en-US" sz="5500" b="1" dirty="0">
              <a:effectLst>
                <a:outerShdw blurRad="38100" dist="38100" dir="2700000" algn="tl">
                  <a:srgbClr val="000000">
                    <a:alpha val="43137"/>
                  </a:srgbClr>
                </a:outerShdw>
              </a:effectLst>
              <a:latin typeface="Open Sans" panose="020B0606030504020204"/>
            </a:endParaRPr>
          </a:p>
        </p:txBody>
      </p:sp>
    </p:spTree>
    <p:extLst>
      <p:ext uri="{BB962C8B-B14F-4D97-AF65-F5344CB8AC3E}">
        <p14:creationId xmlns:p14="http://schemas.microsoft.com/office/powerpoint/2010/main" val="1597125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4BB34-48F1-4405-9F88-EDC10BE437EA}"/>
              </a:ext>
            </a:extLst>
          </p:cNvPr>
          <p:cNvSpPr/>
          <p:nvPr/>
        </p:nvSpPr>
        <p:spPr>
          <a:xfrm>
            <a:off x="978942" y="1827348"/>
            <a:ext cx="10803535" cy="4632037"/>
          </a:xfrm>
          <a:prstGeom prst="rect">
            <a:avLst/>
          </a:prstGeom>
        </p:spPr>
        <p:txBody>
          <a:bodyPr wrap="square">
            <a:spAutoFit/>
          </a:bodyPr>
          <a:lstStyle/>
          <a:p>
            <a:pPr hangingPunct="0"/>
            <a:r>
              <a:rPr lang="en-US" sz="6000" b="1" dirty="0">
                <a:effectLst>
                  <a:outerShdw blurRad="38100" dist="38100" dir="2700000" algn="tl">
                    <a:srgbClr val="000000">
                      <a:alpha val="43137"/>
                    </a:srgbClr>
                  </a:outerShdw>
                </a:effectLst>
              </a:rPr>
              <a:t>Take my voice and let me sing, Always only for my King.</a:t>
            </a:r>
          </a:p>
          <a:p>
            <a:pPr hangingPunct="0"/>
            <a:r>
              <a:rPr lang="en-US" sz="6000" b="1" dirty="0">
                <a:effectLst>
                  <a:outerShdw blurRad="38100" dist="38100" dir="2700000" algn="tl">
                    <a:srgbClr val="000000">
                      <a:alpha val="43137"/>
                    </a:srgbClr>
                  </a:outerShdw>
                </a:effectLst>
              </a:rPr>
              <a:t>Take my lips and let them be Filled with messages from Thee.</a:t>
            </a:r>
          </a:p>
          <a:p>
            <a:pPr hangingPunct="0"/>
            <a:endParaRPr lang="en-US" sz="5500" b="1" dirty="0">
              <a:effectLst>
                <a:outerShdw blurRad="38100" dist="38100" dir="2700000" algn="tl">
                  <a:srgbClr val="000000">
                    <a:alpha val="43137"/>
                  </a:srgbClr>
                </a:outerShdw>
              </a:effectLst>
              <a:latin typeface="Open Sans" panose="020B0606030504020204"/>
            </a:endParaRPr>
          </a:p>
        </p:txBody>
      </p:sp>
    </p:spTree>
    <p:extLst>
      <p:ext uri="{BB962C8B-B14F-4D97-AF65-F5344CB8AC3E}">
        <p14:creationId xmlns:p14="http://schemas.microsoft.com/office/powerpoint/2010/main" val="3406207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790D55-FB59-436D-B835-C9B5C0A050AD}"/>
              </a:ext>
            </a:extLst>
          </p:cNvPr>
          <p:cNvSpPr>
            <a:spLocks noGrp="1"/>
          </p:cNvSpPr>
          <p:nvPr>
            <p:ph idx="1"/>
          </p:nvPr>
        </p:nvSpPr>
        <p:spPr>
          <a:xfrm>
            <a:off x="551154" y="320818"/>
            <a:ext cx="11640846" cy="5907595"/>
          </a:xfrm>
        </p:spPr>
        <p:txBody>
          <a:bodyPr>
            <a:noAutofit/>
          </a:bodyPr>
          <a:lstStyle/>
          <a:p>
            <a:r>
              <a:rPr lang="en-US" b="1" dirty="0"/>
              <a:t>Come join the journey of Jesus today;</a:t>
            </a:r>
          </a:p>
          <a:p>
            <a:r>
              <a:rPr lang="en-US" b="1" dirty="0"/>
              <a:t>Love is the light that will show us the way.</a:t>
            </a:r>
          </a:p>
          <a:p>
            <a:r>
              <a:rPr lang="en-US" b="1" dirty="0"/>
              <a:t>And like the trees, bearing good fruit,</a:t>
            </a:r>
          </a:p>
          <a:p>
            <a:r>
              <a:rPr lang="en-US" b="1" dirty="0"/>
              <a:t>we will bring forth Jesus' love.</a:t>
            </a:r>
          </a:p>
          <a:p>
            <a:endParaRPr lang="en-US" sz="5500" b="1" dirty="0"/>
          </a:p>
        </p:txBody>
      </p:sp>
    </p:spTree>
    <p:extLst>
      <p:ext uri="{BB962C8B-B14F-4D97-AF65-F5344CB8AC3E}">
        <p14:creationId xmlns:p14="http://schemas.microsoft.com/office/powerpoint/2010/main" val="3287663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4BB34-48F1-4405-9F88-EDC10BE437EA}"/>
              </a:ext>
            </a:extLst>
          </p:cNvPr>
          <p:cNvSpPr/>
          <p:nvPr/>
        </p:nvSpPr>
        <p:spPr>
          <a:xfrm>
            <a:off x="708543" y="1375825"/>
            <a:ext cx="10774913" cy="4632037"/>
          </a:xfrm>
          <a:prstGeom prst="rect">
            <a:avLst/>
          </a:prstGeom>
        </p:spPr>
        <p:txBody>
          <a:bodyPr wrap="square">
            <a:spAutoFit/>
          </a:bodyPr>
          <a:lstStyle/>
          <a:p>
            <a:pPr hangingPunct="0"/>
            <a:r>
              <a:rPr lang="en-US" sz="6000" b="1" dirty="0">
                <a:effectLst>
                  <a:outerShdw blurRad="38100" dist="38100" dir="2700000" algn="tl">
                    <a:srgbClr val="000000">
                      <a:alpha val="43137"/>
                    </a:srgbClr>
                  </a:outerShdw>
                </a:effectLst>
                <a:latin typeface="Open Sans" panose="020B0606030504020204"/>
              </a:rPr>
              <a:t>Take my silver and my gold. Not a mite would I withhold.</a:t>
            </a:r>
          </a:p>
          <a:p>
            <a:pPr hangingPunct="0"/>
            <a:r>
              <a:rPr lang="en-US" sz="6000" b="1" dirty="0">
                <a:effectLst>
                  <a:outerShdw blurRad="38100" dist="38100" dir="2700000" algn="tl">
                    <a:srgbClr val="000000">
                      <a:alpha val="43137"/>
                    </a:srgbClr>
                  </a:outerShdw>
                </a:effectLst>
                <a:latin typeface="Open Sans" panose="020B0606030504020204"/>
              </a:rPr>
              <a:t>Take my intellect and use Every power as You choose.</a:t>
            </a:r>
          </a:p>
          <a:p>
            <a:endParaRPr lang="en-US" sz="5500" b="1" dirty="0">
              <a:effectLst>
                <a:outerShdw blurRad="38100" dist="38100" dir="2700000" algn="tl">
                  <a:srgbClr val="000000">
                    <a:alpha val="43137"/>
                  </a:srgbClr>
                </a:outerShdw>
              </a:effectLst>
              <a:latin typeface="Open Sans" panose="020B0606030504020204"/>
            </a:endParaRPr>
          </a:p>
        </p:txBody>
      </p:sp>
    </p:spTree>
    <p:extLst>
      <p:ext uri="{BB962C8B-B14F-4D97-AF65-F5344CB8AC3E}">
        <p14:creationId xmlns:p14="http://schemas.microsoft.com/office/powerpoint/2010/main" val="1285827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4BB34-48F1-4405-9F88-EDC10BE437EA}"/>
              </a:ext>
            </a:extLst>
          </p:cNvPr>
          <p:cNvSpPr/>
          <p:nvPr/>
        </p:nvSpPr>
        <p:spPr>
          <a:xfrm>
            <a:off x="1652924" y="974482"/>
            <a:ext cx="10774913" cy="4909036"/>
          </a:xfrm>
          <a:prstGeom prst="rect">
            <a:avLst/>
          </a:prstGeom>
        </p:spPr>
        <p:txBody>
          <a:bodyPr wrap="square">
            <a:spAutoFit/>
          </a:bodyPr>
          <a:lstStyle/>
          <a:p>
            <a:pPr hangingPunct="0"/>
            <a:r>
              <a:rPr lang="en-US" sz="6000" b="1" dirty="0">
                <a:effectLst>
                  <a:outerShdw blurRad="38100" dist="38100" dir="2700000" algn="tl">
                    <a:srgbClr val="000000">
                      <a:alpha val="43137"/>
                    </a:srgbClr>
                  </a:outerShdw>
                </a:effectLst>
                <a:latin typeface="Open Sans" panose="020B0606030504020204"/>
              </a:rPr>
              <a:t>Here am I, </a:t>
            </a:r>
          </a:p>
          <a:p>
            <a:pPr hangingPunct="0"/>
            <a:r>
              <a:rPr lang="en-US" sz="6000" b="1" dirty="0">
                <a:effectLst>
                  <a:outerShdw blurRad="38100" dist="38100" dir="2700000" algn="tl">
                    <a:srgbClr val="000000">
                      <a:alpha val="43137"/>
                    </a:srgbClr>
                  </a:outerShdw>
                </a:effectLst>
                <a:latin typeface="Open Sans" panose="020B0606030504020204"/>
              </a:rPr>
              <a:t>all of me. </a:t>
            </a:r>
          </a:p>
          <a:p>
            <a:pPr hangingPunct="0"/>
            <a:r>
              <a:rPr lang="en-US" sz="6000" b="1" dirty="0">
                <a:effectLst>
                  <a:outerShdw blurRad="38100" dist="38100" dir="2700000" algn="tl">
                    <a:srgbClr val="000000">
                      <a:alpha val="43137"/>
                    </a:srgbClr>
                  </a:outerShdw>
                </a:effectLst>
                <a:latin typeface="Open Sans" panose="020B0606030504020204"/>
              </a:rPr>
              <a:t>Take my life, </a:t>
            </a:r>
          </a:p>
          <a:p>
            <a:pPr hangingPunct="0"/>
            <a:r>
              <a:rPr lang="en-US" sz="6000" b="1" dirty="0">
                <a:effectLst>
                  <a:outerShdw blurRad="38100" dist="38100" dir="2700000" algn="tl">
                    <a:srgbClr val="000000">
                      <a:alpha val="43137"/>
                    </a:srgbClr>
                  </a:outerShdw>
                </a:effectLst>
                <a:latin typeface="Open Sans" panose="020B0606030504020204"/>
              </a:rPr>
              <a:t>it's all for Thee</a:t>
            </a:r>
          </a:p>
          <a:p>
            <a:pPr hangingPunct="0"/>
            <a:r>
              <a:rPr lang="en-US" dirty="0"/>
              <a:t> </a:t>
            </a:r>
          </a:p>
          <a:p>
            <a:endParaRPr lang="en-US" sz="5500" b="1" dirty="0">
              <a:effectLst>
                <a:outerShdw blurRad="38100" dist="38100" dir="2700000" algn="tl">
                  <a:srgbClr val="000000">
                    <a:alpha val="43137"/>
                  </a:srgbClr>
                </a:outerShdw>
              </a:effectLst>
              <a:latin typeface="Open Sans" panose="020B0606030504020204"/>
            </a:endParaRPr>
          </a:p>
        </p:txBody>
      </p:sp>
    </p:spTree>
    <p:extLst>
      <p:ext uri="{BB962C8B-B14F-4D97-AF65-F5344CB8AC3E}">
        <p14:creationId xmlns:p14="http://schemas.microsoft.com/office/powerpoint/2010/main" val="730873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4BB34-48F1-4405-9F88-EDC10BE437EA}"/>
              </a:ext>
            </a:extLst>
          </p:cNvPr>
          <p:cNvSpPr/>
          <p:nvPr/>
        </p:nvSpPr>
        <p:spPr>
          <a:xfrm>
            <a:off x="1017765" y="363157"/>
            <a:ext cx="10629592" cy="7325082"/>
          </a:xfrm>
          <a:prstGeom prst="rect">
            <a:avLst/>
          </a:prstGeom>
        </p:spPr>
        <p:txBody>
          <a:bodyPr wrap="square">
            <a:spAutoFit/>
          </a:bodyPr>
          <a:lstStyle/>
          <a:p>
            <a:pPr hangingPunct="0"/>
            <a:r>
              <a:rPr lang="en-US" sz="5500" i="1" dirty="0">
                <a:effectLst>
                  <a:outerShdw blurRad="38100" dist="38100" dir="2700000" algn="tl">
                    <a:srgbClr val="000000">
                      <a:alpha val="43137"/>
                    </a:srgbClr>
                  </a:outerShdw>
                </a:effectLst>
                <a:latin typeface="Open Sans" panose="020B0606030504020204"/>
              </a:rPr>
              <a:t>(Please stand)</a:t>
            </a:r>
          </a:p>
          <a:p>
            <a:pPr hangingPunct="0"/>
            <a:r>
              <a:rPr lang="en-US" sz="6000" b="1" dirty="0">
                <a:effectLst>
                  <a:outerShdw blurRad="38100" dist="38100" dir="2700000" algn="tl">
                    <a:srgbClr val="000000">
                      <a:alpha val="43137"/>
                    </a:srgbClr>
                  </a:outerShdw>
                </a:effectLst>
                <a:latin typeface="Open Sans" panose="020B0606030504020204"/>
              </a:rPr>
              <a:t>Take my will and make it Thine It shall be no longer mine.</a:t>
            </a:r>
          </a:p>
          <a:p>
            <a:pPr hangingPunct="0"/>
            <a:r>
              <a:rPr lang="en-US" sz="6000" b="1" dirty="0">
                <a:effectLst>
                  <a:outerShdw blurRad="38100" dist="38100" dir="2700000" algn="tl">
                    <a:srgbClr val="000000">
                      <a:alpha val="43137"/>
                    </a:srgbClr>
                  </a:outerShdw>
                </a:effectLst>
                <a:latin typeface="Open Sans" panose="020B0606030504020204"/>
              </a:rPr>
              <a:t>Take my heart it is Thine own, It shall be Thy royal throne.</a:t>
            </a:r>
          </a:p>
          <a:p>
            <a:pPr hangingPunct="0"/>
            <a:endParaRPr lang="en-US" sz="5500" i="1" dirty="0">
              <a:effectLst>
                <a:outerShdw blurRad="38100" dist="38100" dir="2700000" algn="tl">
                  <a:srgbClr val="000000">
                    <a:alpha val="43137"/>
                  </a:srgbClr>
                </a:outerShdw>
              </a:effectLst>
              <a:latin typeface="Open Sans" panose="020B0606030504020204"/>
            </a:endParaRPr>
          </a:p>
        </p:txBody>
      </p:sp>
    </p:spTree>
    <p:extLst>
      <p:ext uri="{BB962C8B-B14F-4D97-AF65-F5344CB8AC3E}">
        <p14:creationId xmlns:p14="http://schemas.microsoft.com/office/powerpoint/2010/main" val="2371276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4BB34-48F1-4405-9F88-EDC10BE437EA}"/>
              </a:ext>
            </a:extLst>
          </p:cNvPr>
          <p:cNvSpPr/>
          <p:nvPr/>
        </p:nvSpPr>
        <p:spPr>
          <a:xfrm>
            <a:off x="905032" y="651316"/>
            <a:ext cx="10803535" cy="5555367"/>
          </a:xfrm>
          <a:prstGeom prst="rect">
            <a:avLst/>
          </a:prstGeom>
        </p:spPr>
        <p:txBody>
          <a:bodyPr wrap="square">
            <a:spAutoFit/>
          </a:bodyPr>
          <a:lstStyle/>
          <a:p>
            <a:pPr hangingPunct="0"/>
            <a:r>
              <a:rPr lang="en-US" sz="6000" b="1" dirty="0">
                <a:effectLst>
                  <a:outerShdw blurRad="38100" dist="38100" dir="2700000" algn="tl">
                    <a:srgbClr val="000000">
                      <a:alpha val="43137"/>
                    </a:srgbClr>
                  </a:outerShdw>
                </a:effectLst>
                <a:latin typeface="Open Sans" panose="020B0606030504020204"/>
              </a:rPr>
              <a:t>Take my love, my Lord, </a:t>
            </a:r>
          </a:p>
          <a:p>
            <a:pPr hangingPunct="0"/>
            <a:r>
              <a:rPr lang="en-US" sz="6000" b="1" dirty="0">
                <a:effectLst>
                  <a:outerShdw blurRad="38100" dist="38100" dir="2700000" algn="tl">
                    <a:srgbClr val="000000">
                      <a:alpha val="43137"/>
                    </a:srgbClr>
                  </a:outerShdw>
                </a:effectLst>
                <a:latin typeface="Open Sans" panose="020B0606030504020204"/>
              </a:rPr>
              <a:t>I pour At your feet its treasure store.</a:t>
            </a:r>
          </a:p>
          <a:p>
            <a:pPr hangingPunct="0"/>
            <a:r>
              <a:rPr lang="en-US" sz="6000" b="1" dirty="0">
                <a:effectLst>
                  <a:outerShdw blurRad="38100" dist="38100" dir="2700000" algn="tl">
                    <a:srgbClr val="000000">
                      <a:alpha val="43137"/>
                    </a:srgbClr>
                  </a:outerShdw>
                </a:effectLst>
                <a:latin typeface="Open Sans" panose="020B0606030504020204"/>
              </a:rPr>
              <a:t>Take myself and I will be Ever only all for thee.</a:t>
            </a:r>
          </a:p>
          <a:p>
            <a:endParaRPr lang="en-US" sz="5500" b="1" dirty="0">
              <a:effectLst>
                <a:outerShdw blurRad="38100" dist="38100" dir="2700000" algn="tl">
                  <a:srgbClr val="000000">
                    <a:alpha val="43137"/>
                  </a:srgbClr>
                </a:outerShdw>
              </a:effectLst>
              <a:latin typeface="Open Sans" panose="020B0606030504020204"/>
            </a:endParaRPr>
          </a:p>
        </p:txBody>
      </p:sp>
    </p:spTree>
    <p:extLst>
      <p:ext uri="{BB962C8B-B14F-4D97-AF65-F5344CB8AC3E}">
        <p14:creationId xmlns:p14="http://schemas.microsoft.com/office/powerpoint/2010/main" val="32978315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4BB34-48F1-4405-9F88-EDC10BE437EA}"/>
              </a:ext>
            </a:extLst>
          </p:cNvPr>
          <p:cNvSpPr/>
          <p:nvPr/>
        </p:nvSpPr>
        <p:spPr>
          <a:xfrm>
            <a:off x="845071" y="1071040"/>
            <a:ext cx="10803535" cy="4262705"/>
          </a:xfrm>
          <a:prstGeom prst="rect">
            <a:avLst/>
          </a:prstGeom>
        </p:spPr>
        <p:txBody>
          <a:bodyPr wrap="square">
            <a:spAutoFit/>
          </a:bodyPr>
          <a:lstStyle/>
          <a:p>
            <a:pPr hangingPunct="0"/>
            <a:r>
              <a:rPr lang="en-US" sz="5400" b="1" dirty="0">
                <a:effectLst>
                  <a:outerShdw blurRad="38100" dist="38100" dir="2700000" algn="tl">
                    <a:srgbClr val="000000">
                      <a:alpha val="43137"/>
                    </a:srgbClr>
                  </a:outerShdw>
                </a:effectLst>
                <a:latin typeface="Open Sans" panose="020B0606030504020204"/>
              </a:rPr>
              <a:t>Take myself and I will be Ever only all for Thee.</a:t>
            </a:r>
          </a:p>
          <a:p>
            <a:pPr hangingPunct="0"/>
            <a:r>
              <a:rPr lang="en-US" sz="5400" b="1" dirty="0">
                <a:effectLst>
                  <a:outerShdw blurRad="38100" dist="38100" dir="2700000" algn="tl">
                    <a:srgbClr val="000000">
                      <a:alpha val="43137"/>
                    </a:srgbClr>
                  </a:outerShdw>
                </a:effectLst>
                <a:latin typeface="Open Sans" panose="020B0606030504020204"/>
              </a:rPr>
              <a:t>Take myself and I will be Ever only all for Thee.</a:t>
            </a:r>
          </a:p>
          <a:p>
            <a:endParaRPr lang="en-US" sz="5500" b="1" dirty="0">
              <a:effectLst>
                <a:outerShdw blurRad="38100" dist="38100" dir="2700000" algn="tl">
                  <a:srgbClr val="000000">
                    <a:alpha val="43137"/>
                  </a:srgbClr>
                </a:outerShdw>
              </a:effectLst>
              <a:latin typeface="Open Sans" panose="020B0606030504020204"/>
            </a:endParaRPr>
          </a:p>
        </p:txBody>
      </p:sp>
    </p:spTree>
    <p:extLst>
      <p:ext uri="{BB962C8B-B14F-4D97-AF65-F5344CB8AC3E}">
        <p14:creationId xmlns:p14="http://schemas.microsoft.com/office/powerpoint/2010/main" val="4187087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494271" y="1730647"/>
            <a:ext cx="11355858" cy="453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dirty="0"/>
              <a:t>APOSTLES’ CREED</a:t>
            </a:r>
          </a:p>
          <a:p>
            <a:pPr algn="ctr"/>
            <a:r>
              <a:rPr lang="en-US" dirty="0"/>
              <a:t>With the whole church, let us confess our faith.</a:t>
            </a:r>
          </a:p>
          <a:p>
            <a:pPr algn="ctr"/>
            <a:endParaRPr lang="en-US" b="1" dirty="0"/>
          </a:p>
          <a:p>
            <a:pPr algn="ctr"/>
            <a:endParaRPr lang="en-US" dirty="0"/>
          </a:p>
        </p:txBody>
      </p:sp>
    </p:spTree>
    <p:extLst>
      <p:ext uri="{BB962C8B-B14F-4D97-AF65-F5344CB8AC3E}">
        <p14:creationId xmlns:p14="http://schemas.microsoft.com/office/powerpoint/2010/main" val="863254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70030" y="2014994"/>
            <a:ext cx="10153539" cy="358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I believe in God, the Father almighty,</a:t>
            </a:r>
            <a:r>
              <a:rPr lang="en-US" dirty="0"/>
              <a:t> </a:t>
            </a:r>
            <a:r>
              <a:rPr lang="en-US" b="1" dirty="0"/>
              <a:t>creator of heaven and earth.</a:t>
            </a:r>
            <a:endParaRPr lang="en-US" dirty="0"/>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35097943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61747" y="886142"/>
            <a:ext cx="10153539" cy="607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I believe in Jesus Christ, God's only Son, our Lord,</a:t>
            </a:r>
            <a:endParaRPr lang="en-US" dirty="0"/>
          </a:p>
          <a:p>
            <a:r>
              <a:rPr lang="en-US" b="1" dirty="0"/>
              <a:t>who was conceived by the Holy Spirit, born of the virgin Mary, suffered under Pontius Pilate,</a:t>
            </a:r>
            <a:endParaRPr lang="en-US" dirty="0"/>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8719276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72847" y="1339739"/>
            <a:ext cx="10153539" cy="524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was crucified, died, and was buried;</a:t>
            </a:r>
            <a:r>
              <a:rPr lang="en-US" dirty="0"/>
              <a:t> </a:t>
            </a:r>
            <a:r>
              <a:rPr lang="en-US" b="1" dirty="0"/>
              <a:t>he descended to the dead. On the third day he rose again; he ascended into heaven,</a:t>
            </a:r>
            <a:endParaRPr lang="en-US" dirty="0"/>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3487449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99847" y="1656619"/>
            <a:ext cx="10153539"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he is seated at the right hand of the Father,</a:t>
            </a:r>
            <a:r>
              <a:rPr lang="en-US" dirty="0"/>
              <a:t> </a:t>
            </a:r>
            <a:r>
              <a:rPr lang="en-US" b="1" dirty="0"/>
              <a:t>and he will come to judge the living and the dead.                                               </a:t>
            </a:r>
            <a:r>
              <a:rPr lang="en-US" dirty="0"/>
              <a:t> </a:t>
            </a:r>
          </a:p>
          <a:p>
            <a:r>
              <a:rPr lang="en-US" b="1" dirty="0">
                <a:effectLst/>
              </a:rPr>
              <a:t> </a:t>
            </a:r>
            <a:endParaRPr lang="en-US" dirty="0">
              <a:effectLst/>
            </a:endParaRPr>
          </a:p>
          <a:p>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3206128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790D55-FB59-436D-B835-C9B5C0A050AD}"/>
              </a:ext>
            </a:extLst>
          </p:cNvPr>
          <p:cNvSpPr>
            <a:spLocks noGrp="1"/>
          </p:cNvSpPr>
          <p:nvPr>
            <p:ph idx="1"/>
          </p:nvPr>
        </p:nvSpPr>
        <p:spPr>
          <a:xfrm>
            <a:off x="607992" y="277207"/>
            <a:ext cx="11389136" cy="5907595"/>
          </a:xfrm>
        </p:spPr>
        <p:txBody>
          <a:bodyPr>
            <a:noAutofit/>
          </a:bodyPr>
          <a:lstStyle/>
          <a:p>
            <a:r>
              <a:rPr lang="en-US" b="1" dirty="0"/>
              <a:t>Come join the journey of Jesus today;</a:t>
            </a:r>
          </a:p>
          <a:p>
            <a:r>
              <a:rPr lang="en-US" b="1" dirty="0"/>
              <a:t>Joy in the spirit will brighten our way.</a:t>
            </a:r>
          </a:p>
          <a:p>
            <a:r>
              <a:rPr lang="en-US" b="1" dirty="0"/>
              <a:t>And like the trees, bearing good fruit,</a:t>
            </a:r>
          </a:p>
          <a:p>
            <a:r>
              <a:rPr lang="en-US" b="1" dirty="0"/>
              <a:t>we will bring forth Jesus' joy.</a:t>
            </a:r>
          </a:p>
          <a:p>
            <a:endParaRPr lang="en-US" sz="5500" b="1" dirty="0"/>
          </a:p>
        </p:txBody>
      </p:sp>
    </p:spTree>
    <p:extLst>
      <p:ext uri="{BB962C8B-B14F-4D97-AF65-F5344CB8AC3E}">
        <p14:creationId xmlns:p14="http://schemas.microsoft.com/office/powerpoint/2010/main" val="11636222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43143" y="1801950"/>
            <a:ext cx="11080557" cy="345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I believe in the Holy Spirit, the holy catholic church,</a:t>
            </a:r>
            <a:endParaRPr lang="en-US" dirty="0"/>
          </a:p>
          <a:p>
            <a:r>
              <a:rPr lang="en-US" b="1" dirty="0"/>
              <a:t>the communion of saints, the forgiveness of sins,</a:t>
            </a:r>
            <a:endParaRPr lang="en-US" dirty="0"/>
          </a:p>
        </p:txBody>
      </p:sp>
    </p:spTree>
    <p:extLst>
      <p:ext uri="{BB962C8B-B14F-4D97-AF65-F5344CB8AC3E}">
        <p14:creationId xmlns:p14="http://schemas.microsoft.com/office/powerpoint/2010/main" val="38117938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43143" y="1737831"/>
            <a:ext cx="11080557" cy="358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the resurrection of the body, and the life everlasting. </a:t>
            </a:r>
          </a:p>
          <a:p>
            <a:r>
              <a:rPr lang="en-US" b="1" dirty="0"/>
              <a:t>Amen</a:t>
            </a:r>
          </a:p>
          <a:p>
            <a:r>
              <a:rPr lang="en-US" i="1" dirty="0"/>
              <a:t>					</a:t>
            </a:r>
            <a:endParaRPr lang="en-US" dirty="0"/>
          </a:p>
        </p:txBody>
      </p:sp>
    </p:spTree>
    <p:extLst>
      <p:ext uri="{BB962C8B-B14F-4D97-AF65-F5344CB8AC3E}">
        <p14:creationId xmlns:p14="http://schemas.microsoft.com/office/powerpoint/2010/main" val="10629722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08830" y="2637273"/>
            <a:ext cx="10153539" cy="274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Offering</a:t>
            </a:r>
          </a:p>
          <a:p>
            <a:pPr algn="ctr"/>
            <a:r>
              <a:rPr lang="en-US" i="1" dirty="0"/>
              <a:t>(please be seated)</a:t>
            </a:r>
            <a:r>
              <a:rPr lang="en-US" b="1" dirty="0"/>
              <a:t>               </a:t>
            </a:r>
            <a:endParaRPr lang="en-US" b="1" cap="all" dirty="0"/>
          </a:p>
          <a:p>
            <a:pPr algn="ctr"/>
            <a:endParaRPr kumimoji="0" lang="en-US" altLang="en-US" b="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4867065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33699" y="1046546"/>
            <a:ext cx="10153539" cy="573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sz="4000" i="1" dirty="0"/>
              <a:t>We glorify God in our giving. Our offering is an act of worship that makes the ministries of this congregation possible. We encourage everyone to give. If you are visiting with us today, please do not feel obligated to participate in this portion of worship. If you would like to use your smart phone to give online, see the card with our QR code in the pew racks.</a:t>
            </a:r>
            <a:endParaRPr lang="en-US" sz="4000" dirty="0"/>
          </a:p>
          <a:p>
            <a:pPr algn="ctr"/>
            <a:endParaRPr kumimoji="0" lang="en-US" altLang="en-US" sz="450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41621560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33699" y="2604665"/>
            <a:ext cx="10153539" cy="262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sz="4500" i="1" dirty="0"/>
              <a:t>The children are welcome to come forward and place their offerings in the “For Children Everywhere” box.</a:t>
            </a:r>
            <a:endParaRPr lang="en-US" sz="4500" dirty="0"/>
          </a:p>
          <a:p>
            <a:pPr algn="ctr"/>
            <a:r>
              <a:rPr lang="en-US" sz="4500" cap="all" dirty="0"/>
              <a:t> </a:t>
            </a:r>
            <a:endParaRPr kumimoji="0" lang="en-US" altLang="en-US" sz="4500"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1988781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469692" y="2164334"/>
            <a:ext cx="11495870" cy="179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dirty="0"/>
              <a:t>OFFERING SONG</a:t>
            </a:r>
          </a:p>
          <a:p>
            <a:pPr algn="ctr"/>
            <a:r>
              <a:rPr lang="en-US" b="1" dirty="0"/>
              <a:t>“I Give You My Heart”</a:t>
            </a:r>
          </a:p>
        </p:txBody>
      </p:sp>
    </p:spTree>
    <p:extLst>
      <p:ext uri="{BB962C8B-B14F-4D97-AF65-F5344CB8AC3E}">
        <p14:creationId xmlns:p14="http://schemas.microsoft.com/office/powerpoint/2010/main" val="30245456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37701" y="273121"/>
            <a:ext cx="10701172" cy="817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This is my desire, to honor You.</a:t>
            </a:r>
          </a:p>
          <a:p>
            <a:pPr hangingPunct="0"/>
            <a:r>
              <a:rPr lang="en-US" b="1" dirty="0"/>
              <a:t>Lord, with all my heart I worship You.</a:t>
            </a:r>
          </a:p>
          <a:p>
            <a:pPr hangingPunct="0"/>
            <a:r>
              <a:rPr lang="en-US" b="1" dirty="0"/>
              <a:t>All I have within me, </a:t>
            </a:r>
          </a:p>
          <a:p>
            <a:pPr hangingPunct="0"/>
            <a:r>
              <a:rPr lang="en-US" b="1" dirty="0"/>
              <a:t>I give You praise.</a:t>
            </a:r>
          </a:p>
          <a:p>
            <a:pPr hangingPunct="0"/>
            <a:r>
              <a:rPr lang="en-US" b="1" dirty="0"/>
              <a:t>All that I adore is in You.</a:t>
            </a:r>
          </a:p>
          <a:p>
            <a:pPr hangingPunct="0"/>
            <a:r>
              <a:rPr lang="en-US" b="1" dirty="0"/>
              <a:t> </a:t>
            </a:r>
          </a:p>
          <a:p>
            <a:endParaRPr kumimoji="0" lang="en-US" altLang="en-US" sz="5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4246750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305791" y="1932475"/>
            <a:ext cx="10886209" cy="363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Lord, I give You my heart.</a:t>
            </a:r>
          </a:p>
          <a:p>
            <a:pPr hangingPunct="0"/>
            <a:r>
              <a:rPr lang="en-US" b="1" dirty="0"/>
              <a:t>I give You my soul.</a:t>
            </a:r>
          </a:p>
          <a:p>
            <a:pPr hangingPunct="0"/>
            <a:r>
              <a:rPr lang="en-US" b="1" dirty="0"/>
              <a:t>I live for You alone.</a:t>
            </a:r>
          </a:p>
          <a:p>
            <a:endParaRPr kumimoji="0" lang="en-US" altLang="en-US" sz="5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1045312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33895" y="1527392"/>
            <a:ext cx="10886209" cy="459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Every breath that I take, </a:t>
            </a:r>
          </a:p>
          <a:p>
            <a:pPr hangingPunct="0"/>
            <a:r>
              <a:rPr lang="en-US" b="1" dirty="0"/>
              <a:t>every moment I’m awake,</a:t>
            </a:r>
          </a:p>
          <a:p>
            <a:pPr hangingPunct="0"/>
            <a:r>
              <a:rPr lang="en-US" b="1" dirty="0"/>
              <a:t>Lord, have Your way in me.</a:t>
            </a:r>
          </a:p>
          <a:p>
            <a:pPr hangingPunct="0"/>
            <a:r>
              <a:rPr lang="en-US" dirty="0">
                <a:effectLst/>
              </a:rPr>
              <a:t> </a:t>
            </a:r>
          </a:p>
          <a:p>
            <a:endParaRPr kumimoji="0" lang="en-US" altLang="en-US" sz="5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9664895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83095" y="651056"/>
            <a:ext cx="10886209" cy="670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spcBef>
                <a:spcPts val="0"/>
              </a:spcBef>
            </a:pPr>
            <a:r>
              <a:rPr lang="en-US" b="1" dirty="0"/>
              <a:t>This is my desire,</a:t>
            </a:r>
          </a:p>
          <a:p>
            <a:pPr hangingPunct="0">
              <a:spcBef>
                <a:spcPts val="0"/>
              </a:spcBef>
            </a:pPr>
            <a:r>
              <a:rPr lang="en-US" b="1" dirty="0"/>
              <a:t>to honor You.</a:t>
            </a:r>
          </a:p>
          <a:p>
            <a:pPr hangingPunct="0">
              <a:spcBef>
                <a:spcPts val="0"/>
              </a:spcBef>
            </a:pPr>
            <a:r>
              <a:rPr lang="en-US" b="1" dirty="0"/>
              <a:t>Lord, with all my heart I worship You.</a:t>
            </a:r>
          </a:p>
          <a:p>
            <a:pPr hangingPunct="0">
              <a:spcBef>
                <a:spcPts val="0"/>
              </a:spcBef>
            </a:pPr>
            <a:r>
              <a:rPr lang="en-US" b="1" dirty="0"/>
              <a:t>All I have within me, </a:t>
            </a:r>
          </a:p>
          <a:p>
            <a:pPr hangingPunct="0">
              <a:spcBef>
                <a:spcPts val="0"/>
              </a:spcBef>
            </a:pPr>
            <a:r>
              <a:rPr lang="en-US" b="1" dirty="0"/>
              <a:t>I give You praise.</a:t>
            </a:r>
          </a:p>
          <a:p>
            <a:pPr hangingPunct="0">
              <a:spcBef>
                <a:spcPts val="0"/>
              </a:spcBef>
            </a:pPr>
            <a:r>
              <a:rPr lang="en-US" b="1" dirty="0"/>
              <a:t>All that I adore is in You.</a:t>
            </a:r>
          </a:p>
          <a:p>
            <a:endParaRPr kumimoji="0" lang="en-US" altLang="en-US" sz="5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1086966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790D55-FB59-436D-B835-C9B5C0A050AD}"/>
              </a:ext>
            </a:extLst>
          </p:cNvPr>
          <p:cNvSpPr>
            <a:spLocks noGrp="1"/>
          </p:cNvSpPr>
          <p:nvPr>
            <p:ph idx="1"/>
          </p:nvPr>
        </p:nvSpPr>
        <p:spPr>
          <a:xfrm>
            <a:off x="871929" y="950405"/>
            <a:ext cx="11060242" cy="5907595"/>
          </a:xfrm>
        </p:spPr>
        <p:txBody>
          <a:bodyPr>
            <a:noAutofit/>
          </a:bodyPr>
          <a:lstStyle/>
          <a:p>
            <a:r>
              <a:rPr lang="en-US" b="1" dirty="0"/>
              <a:t>Come join the journey of Jesus today;</a:t>
            </a:r>
          </a:p>
          <a:p>
            <a:r>
              <a:rPr lang="en-US" b="1" dirty="0"/>
              <a:t>Peace is the promise for us to proclaim.</a:t>
            </a:r>
          </a:p>
          <a:p>
            <a:endParaRPr lang="en-US" sz="5500" b="1" dirty="0"/>
          </a:p>
        </p:txBody>
      </p:sp>
    </p:spTree>
    <p:extLst>
      <p:ext uri="{BB962C8B-B14F-4D97-AF65-F5344CB8AC3E}">
        <p14:creationId xmlns:p14="http://schemas.microsoft.com/office/powerpoint/2010/main" val="17258296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97395" y="627617"/>
            <a:ext cx="10886209" cy="651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Lord, I give You my heart.</a:t>
            </a:r>
          </a:p>
          <a:p>
            <a:pPr hangingPunct="0"/>
            <a:r>
              <a:rPr lang="en-US" b="1" dirty="0"/>
              <a:t>I give You my soul.</a:t>
            </a:r>
          </a:p>
          <a:p>
            <a:pPr hangingPunct="0"/>
            <a:r>
              <a:rPr lang="en-US" b="1" dirty="0"/>
              <a:t>I live for You alone.</a:t>
            </a:r>
          </a:p>
          <a:p>
            <a:pPr hangingPunct="0"/>
            <a:r>
              <a:rPr lang="en-US" b="1" dirty="0"/>
              <a:t>Every breath that I take, </a:t>
            </a:r>
          </a:p>
          <a:p>
            <a:pPr hangingPunct="0"/>
            <a:r>
              <a:rPr lang="en-US" b="1" dirty="0"/>
              <a:t>every moment I’m awake,</a:t>
            </a:r>
          </a:p>
          <a:p>
            <a:pPr hangingPunct="0"/>
            <a:r>
              <a:rPr lang="en-US" b="1" dirty="0"/>
              <a:t>Lord, have Your way in me.</a:t>
            </a:r>
          </a:p>
          <a:p>
            <a:endParaRPr kumimoji="0" lang="en-US" altLang="en-US" sz="5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819613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95928" y="615409"/>
            <a:ext cx="10886209" cy="562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hangingPunct="0"/>
            <a:r>
              <a:rPr lang="en-US" b="1" dirty="0"/>
              <a:t>Lord, I give You my heart.</a:t>
            </a:r>
          </a:p>
          <a:p>
            <a:pPr hangingPunct="0"/>
            <a:r>
              <a:rPr lang="en-US" b="1" dirty="0"/>
              <a:t>I give You my soul.</a:t>
            </a:r>
          </a:p>
          <a:p>
            <a:pPr hangingPunct="0"/>
            <a:r>
              <a:rPr lang="en-US" b="1" dirty="0"/>
              <a:t>I live for You alone.</a:t>
            </a:r>
          </a:p>
          <a:p>
            <a:pPr hangingPunct="0"/>
            <a:r>
              <a:rPr lang="en-US" b="1" dirty="0"/>
              <a:t>Every breath that I take, </a:t>
            </a:r>
          </a:p>
          <a:p>
            <a:pPr hangingPunct="0"/>
            <a:r>
              <a:rPr lang="en-US" b="1" dirty="0"/>
              <a:t>every moment I’m awake,</a:t>
            </a:r>
          </a:p>
          <a:p>
            <a:r>
              <a:rPr lang="en-US" b="1" dirty="0"/>
              <a:t>Lord, have Your way in me. </a:t>
            </a:r>
            <a:endParaRPr kumimoji="0" lang="en-US" altLang="en-US" sz="5500" b="1" i="0" u="none"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42892897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27130" y="2634475"/>
            <a:ext cx="10153539" cy="254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Offering Prayer   </a:t>
            </a:r>
          </a:p>
          <a:p>
            <a:pPr algn="ctr"/>
            <a:r>
              <a:rPr lang="en-US" b="1" cap="all" dirty="0"/>
              <a:t> </a:t>
            </a:r>
            <a:r>
              <a:rPr lang="en-US" i="1" dirty="0"/>
              <a:t>(please stand)</a:t>
            </a:r>
            <a:endParaRPr lang="en-US" dirty="0"/>
          </a:p>
          <a:p>
            <a:pPr algn="ctr"/>
            <a:endParaRPr kumimoji="0" lang="en-US" altLang="en-US" sz="4500" b="1" i="0" strike="noStrike" cap="none" normalizeH="0" baseline="0" dirty="0">
              <a:ln>
                <a:noFill/>
              </a:ln>
              <a:latin typeface="Arial" panose="020B0604020202020204" pitchFamily="34" charset="0"/>
            </a:endParaRPr>
          </a:p>
        </p:txBody>
      </p:sp>
    </p:spTree>
    <p:extLst>
      <p:ext uri="{BB962C8B-B14F-4D97-AF65-F5344CB8AC3E}">
        <p14:creationId xmlns:p14="http://schemas.microsoft.com/office/powerpoint/2010/main" val="29729805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659027" y="673581"/>
            <a:ext cx="10955517"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God our provider, we bring nothing into this world and we can take nothing out of it. Accept the gifts you have first given us, which we bring to your table, and with them the offering of our lives. </a:t>
            </a:r>
            <a:endParaRPr lang="en-US" sz="1800" dirty="0"/>
          </a:p>
        </p:txBody>
      </p:sp>
    </p:spTree>
    <p:extLst>
      <p:ext uri="{BB962C8B-B14F-4D97-AF65-F5344CB8AC3E}">
        <p14:creationId xmlns:p14="http://schemas.microsoft.com/office/powerpoint/2010/main" val="34298042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723430" y="1799783"/>
            <a:ext cx="10745140" cy="428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b="1" dirty="0"/>
              <a:t>Nourish us now with the life that really is life, revealed to us in Jesus Christ, our Savior and Lord. Amen</a:t>
            </a:r>
            <a:endParaRPr lang="en-US" dirty="0"/>
          </a:p>
          <a:p>
            <a:endParaRPr lang="en-US" dirty="0"/>
          </a:p>
        </p:txBody>
      </p:sp>
    </p:spTree>
    <p:extLst>
      <p:ext uri="{BB962C8B-B14F-4D97-AF65-F5344CB8AC3E}">
        <p14:creationId xmlns:p14="http://schemas.microsoft.com/office/powerpoint/2010/main" val="6849832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993830" y="826759"/>
            <a:ext cx="10153539" cy="632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i="1" u="sng" dirty="0"/>
              <a:t>THE LORD’S SUPPER</a:t>
            </a:r>
            <a:endParaRPr lang="en-US" dirty="0"/>
          </a:p>
          <a:p>
            <a:pPr algn="ctr"/>
            <a:r>
              <a:rPr lang="en-US" dirty="0"/>
              <a:t> </a:t>
            </a:r>
            <a:r>
              <a:rPr lang="en-US" i="1" dirty="0"/>
              <a:t>God feeds us with the presence of Jesus Christ.</a:t>
            </a:r>
            <a:endParaRPr lang="en-US" dirty="0"/>
          </a:p>
          <a:p>
            <a:pPr algn="ctr"/>
            <a:r>
              <a:rPr lang="en-US" b="1" cap="all" dirty="0"/>
              <a:t> </a:t>
            </a:r>
            <a:endParaRPr lang="en-US" dirty="0"/>
          </a:p>
          <a:p>
            <a:pPr algn="ctr"/>
            <a:r>
              <a:rPr lang="en-US" i="1" dirty="0"/>
              <a:t>God feeds us with the presence of Jesus Christ. </a:t>
            </a:r>
            <a:endParaRPr lang="en-US" dirty="0"/>
          </a:p>
          <a:p>
            <a:endParaRPr lang="en-US" dirty="0"/>
          </a:p>
        </p:txBody>
      </p:sp>
    </p:spTree>
    <p:extLst>
      <p:ext uri="{BB962C8B-B14F-4D97-AF65-F5344CB8AC3E}">
        <p14:creationId xmlns:p14="http://schemas.microsoft.com/office/powerpoint/2010/main" val="19641041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84502" y="1465729"/>
            <a:ext cx="10153539" cy="466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dirty="0"/>
              <a:t>GREAT THANKSGIVING</a:t>
            </a:r>
            <a:endParaRPr lang="en-US" dirty="0"/>
          </a:p>
          <a:p>
            <a:r>
              <a:rPr lang="en-US" dirty="0"/>
              <a:t> </a:t>
            </a:r>
          </a:p>
          <a:p>
            <a:r>
              <a:rPr lang="en-US" dirty="0"/>
              <a:t>The Lord be with you.</a:t>
            </a:r>
          </a:p>
          <a:p>
            <a:r>
              <a:rPr lang="en-US" b="1" dirty="0"/>
              <a:t>And also with you.</a:t>
            </a:r>
            <a:endParaRPr lang="en-US" dirty="0"/>
          </a:p>
          <a:p>
            <a:endParaRPr lang="en-US" dirty="0"/>
          </a:p>
        </p:txBody>
      </p:sp>
    </p:spTree>
    <p:extLst>
      <p:ext uri="{BB962C8B-B14F-4D97-AF65-F5344CB8AC3E}">
        <p14:creationId xmlns:p14="http://schemas.microsoft.com/office/powerpoint/2010/main" val="1126506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823405" y="2057246"/>
            <a:ext cx="10153539"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Lift up your hearts. </a:t>
            </a:r>
          </a:p>
          <a:p>
            <a:r>
              <a:rPr lang="en-US" b="1" dirty="0"/>
              <a:t>We lift them to the Lord.</a:t>
            </a:r>
            <a:endParaRPr lang="en-US" dirty="0"/>
          </a:p>
          <a:p>
            <a:r>
              <a:rPr lang="en-US" b="1" dirty="0"/>
              <a:t> </a:t>
            </a:r>
            <a:endParaRPr lang="en-US" dirty="0"/>
          </a:p>
          <a:p>
            <a:endParaRPr lang="en-US" dirty="0"/>
          </a:p>
        </p:txBody>
      </p:sp>
    </p:spTree>
    <p:extLst>
      <p:ext uri="{BB962C8B-B14F-4D97-AF65-F5344CB8AC3E}">
        <p14:creationId xmlns:p14="http://schemas.microsoft.com/office/powerpoint/2010/main" val="1684353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64705" y="1578868"/>
            <a:ext cx="10153539" cy="441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US" dirty="0"/>
              <a:t>Let us give thanks to the Lord our God.</a:t>
            </a:r>
          </a:p>
          <a:p>
            <a:r>
              <a:rPr lang="en-US" b="1" dirty="0"/>
              <a:t>It is right to give our thanks and praise.</a:t>
            </a:r>
            <a:endParaRPr lang="en-US" dirty="0"/>
          </a:p>
          <a:p>
            <a:endParaRPr lang="en-US" dirty="0"/>
          </a:p>
        </p:txBody>
      </p:sp>
    </p:spTree>
    <p:extLst>
      <p:ext uri="{BB962C8B-B14F-4D97-AF65-F5344CB8AC3E}">
        <p14:creationId xmlns:p14="http://schemas.microsoft.com/office/powerpoint/2010/main" val="39409025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6A1148E-161D-4265-8827-EDAFCB25667B}"/>
              </a:ext>
            </a:extLst>
          </p:cNvPr>
          <p:cNvSpPr>
            <a:spLocks noGrp="1" noChangeArrowheads="1"/>
          </p:cNvSpPr>
          <p:nvPr>
            <p:ph idx="1"/>
          </p:nvPr>
        </p:nvSpPr>
        <p:spPr bwMode="auto">
          <a:xfrm>
            <a:off x="1019230" y="999520"/>
            <a:ext cx="10153539" cy="837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a:r>
              <a:rPr lang="en-US" b="1" cap="all" dirty="0"/>
              <a:t>WORDS OF INSTITUTION</a:t>
            </a:r>
          </a:p>
          <a:p>
            <a:pPr algn="ctr"/>
            <a:endParaRPr lang="en-US" dirty="0"/>
          </a:p>
          <a:p>
            <a:pPr algn="ctr"/>
            <a:r>
              <a:rPr lang="en-US" b="1" cap="all" dirty="0"/>
              <a:t>Lord's Prayer</a:t>
            </a:r>
          </a:p>
          <a:p>
            <a:pPr algn="ctr"/>
            <a:r>
              <a:rPr lang="en-US" dirty="0"/>
              <a:t>We pray in confidence in the words Jesus gave us:</a:t>
            </a:r>
          </a:p>
          <a:p>
            <a:r>
              <a:rPr lang="en-US" dirty="0">
                <a:effectLst/>
              </a:rPr>
              <a:t> </a:t>
            </a:r>
          </a:p>
          <a:p>
            <a:pPr algn="ctr"/>
            <a:endParaRPr lang="en-US" b="1" cap="all" dirty="0"/>
          </a:p>
          <a:p>
            <a:pPr algn="ctr"/>
            <a:endParaRPr lang="en-US" dirty="0"/>
          </a:p>
          <a:p>
            <a:endParaRPr lang="en-US" dirty="0"/>
          </a:p>
        </p:txBody>
      </p:sp>
    </p:spTree>
    <p:extLst>
      <p:ext uri="{BB962C8B-B14F-4D97-AF65-F5344CB8AC3E}">
        <p14:creationId xmlns:p14="http://schemas.microsoft.com/office/powerpoint/2010/main" val="3904098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6339</TotalTime>
  <Words>2703</Words>
  <Application>Microsoft Office PowerPoint</Application>
  <PresentationFormat>Widescreen</PresentationFormat>
  <Paragraphs>363</Paragraphs>
  <Slides>135</Slides>
  <Notes>0</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135</vt:i4>
      </vt:variant>
    </vt:vector>
  </HeadingPairs>
  <TitlesOfParts>
    <vt:vector size="141" baseType="lpstr">
      <vt:lpstr>Arial</vt:lpstr>
      <vt:lpstr>Calibri</vt:lpstr>
      <vt:lpstr>Open Sans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Heidelberger</dc:creator>
  <cp:lastModifiedBy>Zion Lutheran Church</cp:lastModifiedBy>
  <cp:revision>344</cp:revision>
  <dcterms:created xsi:type="dcterms:W3CDTF">2018-11-13T02:54:05Z</dcterms:created>
  <dcterms:modified xsi:type="dcterms:W3CDTF">2019-09-05T21:46:55Z</dcterms:modified>
</cp:coreProperties>
</file>